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63" r:id="rId3"/>
    <p:sldId id="265" r:id="rId4"/>
    <p:sldId id="274" r:id="rId5"/>
    <p:sldId id="275" r:id="rId6"/>
    <p:sldId id="269" r:id="rId7"/>
    <p:sldId id="270" r:id="rId8"/>
    <p:sldId id="271" r:id="rId9"/>
    <p:sldId id="272" r:id="rId10"/>
    <p:sldId id="273" r:id="rId11"/>
    <p:sldId id="258" r:id="rId12"/>
    <p:sldId id="256" r:id="rId13"/>
    <p:sldId id="259" r:id="rId14"/>
    <p:sldId id="260" r:id="rId15"/>
    <p:sldId id="261" r:id="rId16"/>
    <p:sldId id="264" r:id="rId17"/>
    <p:sldId id="266" r:id="rId18"/>
    <p:sldId id="267" r:id="rId19"/>
    <p:sldId id="268" r:id="rId20"/>
    <p:sldId id="277" r:id="rId21"/>
    <p:sldId id="276" r:id="rId22"/>
    <p:sldId id="278" r:id="rId23"/>
    <p:sldId id="279" r:id="rId24"/>
    <p:sldId id="280" r:id="rId25"/>
    <p:sldId id="281" r:id="rId26"/>
    <p:sldId id="284" r:id="rId27"/>
    <p:sldId id="282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0766"/>
    <a:srgbClr val="B52B7C"/>
    <a:srgbClr val="55153A"/>
    <a:srgbClr val="7B1E53"/>
    <a:srgbClr val="FAEFBC"/>
    <a:srgbClr val="FFEBC9"/>
    <a:srgbClr val="FBE8D9"/>
    <a:srgbClr val="150E22"/>
    <a:srgbClr val="FF3A74"/>
    <a:srgbClr val="FFEA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14"/>
    <p:restoredTop sz="91366"/>
  </p:normalViewPr>
  <p:slideViewPr>
    <p:cSldViewPr snapToGrid="0">
      <p:cViewPr>
        <p:scale>
          <a:sx n="87" d="100"/>
          <a:sy n="87" d="100"/>
        </p:scale>
        <p:origin x="560" y="108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C6599-B3B8-8842-AE19-99341E40C7FB}" type="datetimeFigureOut">
              <a:rPr lang="en-US" smtClean="0"/>
              <a:t>9/12/24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94E0E-7B1D-6242-9B71-6C021838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45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94E0E-7B1D-6242-9B71-6C021838A3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16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94E0E-7B1D-6242-9B71-6C021838A3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20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94E0E-7B1D-6242-9B71-6C021838A3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69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94E0E-7B1D-6242-9B71-6C021838A3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12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94E0E-7B1D-6242-9B71-6C021838A38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696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94E0E-7B1D-6242-9B71-6C021838A38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87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6F587-55F7-640F-415C-2821FDAF7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94837-8C45-7112-0184-EFB7C0542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B8D35-DB87-D8CB-AE7F-854E495B4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E377-B974-3D4F-A478-7E3B21C33E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BA8C5-5795-AE32-DC88-971CDADCC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397D1-571E-5D6C-BDE2-722917E42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A2FB-DAB4-874D-B6EA-640C4EE45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98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CCE77-2A13-462A-E28C-F296CDD3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29766A-8278-AAA8-2564-0AF92FDDB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4AEAB-6926-E57A-8876-1203BA470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E377-B974-3D4F-A478-7E3B21C33E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D00F3-9E98-EBDD-0B30-8CA2D6549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35E76-DF91-43EA-896E-20C3175F0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A2FB-DAB4-874D-B6EA-640C4EE45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07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FEF32A-00F4-FC83-F5C3-5865BEA9A2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EB4280-7CF8-E945-6FA8-E5AC59187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AE81A-8758-2928-FEDC-A6CBD2CDD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E377-B974-3D4F-A478-7E3B21C33E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AF0EE-B48F-A324-104E-A83CD394D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9AE0A-2F38-7B0D-A223-82D275732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A2FB-DAB4-874D-B6EA-640C4EE45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3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E9C0-6040-8D04-2743-4ABC9847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E1A9F-ABB5-8BD3-6F71-B1E06F6EA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6DBA7-7542-8A65-65CB-2BC964F02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E377-B974-3D4F-A478-7E3B21C33E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41BF0-7E41-2D33-E5EC-2EEC84DD9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06405-F15F-974C-9796-9E93AE4C9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A2FB-DAB4-874D-B6EA-640C4EE45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10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C6694-2192-4E91-A65A-F95CE55CB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02C58-3C21-C08E-7D21-B6724EC97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6459C-CE27-754F-4ACC-5A5C9DFA6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E377-B974-3D4F-A478-7E3B21C33E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A5CBA-D4EC-84AA-4EDA-582BE722A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88177-66B3-1ECD-02F1-2D3387A1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A2FB-DAB4-874D-B6EA-640C4EE45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30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A045-C2C5-EF9D-2F1B-2FB20F3A6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065E6-2409-E4A9-3978-D28685315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68CF6-6C85-5DE6-6503-A5F2779D1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89D99D-066D-16CC-2284-C7AEA0AD6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E377-B974-3D4F-A478-7E3B21C33E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66EB1E-21BB-80F8-3CF5-730C11A46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71FFB-B816-9339-1856-438E74F6E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A2FB-DAB4-874D-B6EA-640C4EE45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18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FE9A7-880C-A4CC-48A5-05C30FAE6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71627-9DCD-5A46-5430-706EEABA6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BA2EC-DB41-F600-ED29-BEBD3A15FB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9A3F5C-BC78-D714-AB06-689F2F61D0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DA841E-FEB2-D476-8836-C923716C57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1A5FA3-9CAC-075C-B783-CB69FA98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E377-B974-3D4F-A478-7E3B21C33E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EAC607-BB84-DC13-E1E1-4E240422E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E1659-3823-7C2D-17C8-68B9D8A76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A2FB-DAB4-874D-B6EA-640C4EE45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1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7D347-947C-A3AE-6D84-760311456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87F9A9-A351-1127-9E73-E1869AE59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E377-B974-3D4F-A478-7E3B21C33E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A55CF-AF4D-CADD-26B0-4D8A83170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0AA72-8918-D832-F129-B1AE3E4D7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A2FB-DAB4-874D-B6EA-640C4EE45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22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DAFA59-217E-A5F9-B003-ED6EE2501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E377-B974-3D4F-A478-7E3B21C33E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9E9673-B86E-E81B-5528-F1A4C8A8D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756FE-2359-7B0E-BA93-3FFE559A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A2FB-DAB4-874D-B6EA-640C4EE45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889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8F63D-563A-E84B-297D-244A6233E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F8DF8-4369-BD5C-DADA-7C53AAA72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4C523-CF5E-FF0A-5929-15EC2911C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B4ADB-2E06-F6F5-98BF-58170E0AF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E377-B974-3D4F-A478-7E3B21C33E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054280-2DF6-10AD-AFC4-A48558E4C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D02C6-1D50-1EBC-D402-ABA6A2D77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A2FB-DAB4-874D-B6EA-640C4EE45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95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AEFEC-63C7-C72E-4A60-114017C0B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55D181-37D8-36DD-9B9B-4313944B70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39A09-7508-1080-256D-E57846254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1C5BC-BEA2-3B77-D903-A849857F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E377-B974-3D4F-A478-7E3B21C33E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D465C-6059-10BB-6F0B-B64A521F7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A4538-5FF9-4C58-7540-D18755B78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A2FB-DAB4-874D-B6EA-640C4EE45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4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722E85-EC5A-BA81-9C85-267B7DE0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40E28-9837-48E5-172A-8C5615EE8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51B5B-14DD-94F3-503F-16BD059E92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A8E377-B974-3D4F-A478-7E3B21C33E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E27ED-7D2D-D486-C6BD-8D80F32DFA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9B1EB-EED1-FA42-6486-7D872A62A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27A2FB-DAB4-874D-B6EA-640C4EE45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23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2.png"/><Relationship Id="rId7" Type="http://schemas.openxmlformats.org/officeDocument/2006/relationships/image" Target="../media/image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26.svg"/><Relationship Id="rId4" Type="http://schemas.openxmlformats.org/officeDocument/2006/relationships/image" Target="../media/image5.svg"/><Relationship Id="rId9" Type="http://schemas.openxmlformats.org/officeDocument/2006/relationships/image" Target="../media/image25.png"/><Relationship Id="rId14" Type="http://schemas.openxmlformats.org/officeDocument/2006/relationships/image" Target="../media/image1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26.svg"/><Relationship Id="rId4" Type="http://schemas.openxmlformats.org/officeDocument/2006/relationships/image" Target="../media/image5.svg"/><Relationship Id="rId9" Type="http://schemas.openxmlformats.org/officeDocument/2006/relationships/image" Target="../media/image25.png"/><Relationship Id="rId14" Type="http://schemas.openxmlformats.org/officeDocument/2006/relationships/image" Target="../media/image1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26.svg"/><Relationship Id="rId4" Type="http://schemas.openxmlformats.org/officeDocument/2006/relationships/image" Target="../media/image5.svg"/><Relationship Id="rId9" Type="http://schemas.openxmlformats.org/officeDocument/2006/relationships/image" Target="../media/image25.png"/><Relationship Id="rId14" Type="http://schemas.openxmlformats.org/officeDocument/2006/relationships/image" Target="../media/image1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sv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3.svg"/><Relationship Id="rId5" Type="http://schemas.openxmlformats.org/officeDocument/2006/relationships/image" Target="../media/image16.png"/><Relationship Id="rId10" Type="http://schemas.openxmlformats.org/officeDocument/2006/relationships/image" Target="../media/image2.png"/><Relationship Id="rId4" Type="http://schemas.openxmlformats.org/officeDocument/2006/relationships/image" Target="../media/image26.svg"/><Relationship Id="rId9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1.png"/><Relationship Id="rId7" Type="http://schemas.openxmlformats.org/officeDocument/2006/relationships/image" Target="../media/image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3.png"/><Relationship Id="rId7" Type="http://schemas.openxmlformats.org/officeDocument/2006/relationships/image" Target="../media/image35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227F74A0-A0AE-61DC-409D-F791AC0BD1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38" y="325120"/>
            <a:ext cx="9486619" cy="5963920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BBEEB1A-FE7C-A702-DC5D-11606775C085}"/>
              </a:ext>
            </a:extLst>
          </p:cNvPr>
          <p:cNvSpPr/>
          <p:nvPr/>
        </p:nvSpPr>
        <p:spPr>
          <a:xfrm rot="16200000">
            <a:off x="2580745" y="4446812"/>
            <a:ext cx="140024" cy="218739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481C8B53-BA2E-D509-A78C-AEC720DEBEAE}"/>
              </a:ext>
            </a:extLst>
          </p:cNvPr>
          <p:cNvSpPr/>
          <p:nvPr/>
        </p:nvSpPr>
        <p:spPr>
          <a:xfrm rot="16200000">
            <a:off x="5607829" y="3646387"/>
            <a:ext cx="106233" cy="382202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4A787FC7-0A08-E703-0C46-2087A7F7CFD1}"/>
              </a:ext>
            </a:extLst>
          </p:cNvPr>
          <p:cNvSpPr/>
          <p:nvPr/>
        </p:nvSpPr>
        <p:spPr>
          <a:xfrm rot="16200000">
            <a:off x="7915971" y="5176942"/>
            <a:ext cx="131896" cy="76091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Dim (Smaller Sun) with solid fill">
            <a:extLst>
              <a:ext uri="{FF2B5EF4-FFF2-40B4-BE49-F238E27FC236}">
                <a16:creationId xmlns:a16="http://schemas.microsoft.com/office/drawing/2014/main" id="{7D8EF5E1-069B-45C9-EE4A-682E36CBC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6765" y="5623349"/>
            <a:ext cx="537859" cy="431004"/>
          </a:xfrm>
          <a:prstGeom prst="rect">
            <a:avLst/>
          </a:prstGeom>
        </p:spPr>
      </p:pic>
      <p:pic>
        <p:nvPicPr>
          <p:cNvPr id="10" name="Graphic 9" descr="Sunset scene with solid fill">
            <a:extLst>
              <a:ext uri="{FF2B5EF4-FFF2-40B4-BE49-F238E27FC236}">
                <a16:creationId xmlns:a16="http://schemas.microsoft.com/office/drawing/2014/main" id="{7CB8D037-1AB1-AADF-64EC-C4CA992D82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26478" y="5563870"/>
            <a:ext cx="448557" cy="448557"/>
          </a:xfrm>
          <a:prstGeom prst="rect">
            <a:avLst/>
          </a:prstGeom>
        </p:spPr>
      </p:pic>
      <p:pic>
        <p:nvPicPr>
          <p:cNvPr id="11" name="Graphic 10" descr="Moon with solid fill">
            <a:extLst>
              <a:ext uri="{FF2B5EF4-FFF2-40B4-BE49-F238E27FC236}">
                <a16:creationId xmlns:a16="http://schemas.microsoft.com/office/drawing/2014/main" id="{E4F33E7E-9C44-4D78-72B6-3061202E03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5507" y="5659658"/>
            <a:ext cx="296536" cy="2965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7D6BD9-E74F-E6D3-9865-D3EAFA2983B4}"/>
              </a:ext>
            </a:extLst>
          </p:cNvPr>
          <p:cNvSpPr/>
          <p:nvPr/>
        </p:nvSpPr>
        <p:spPr>
          <a:xfrm>
            <a:off x="1557055" y="5292874"/>
            <a:ext cx="2163376" cy="224636"/>
          </a:xfrm>
          <a:prstGeom prst="rect">
            <a:avLst/>
          </a:prstGeom>
          <a:solidFill>
            <a:schemeClr val="accent5">
              <a:lumMod val="20000"/>
              <a:lumOff val="80000"/>
              <a:alpha val="5215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6E7294-54F4-170F-6196-A6D082ACD94E}"/>
              </a:ext>
            </a:extLst>
          </p:cNvPr>
          <p:cNvSpPr/>
          <p:nvPr/>
        </p:nvSpPr>
        <p:spPr>
          <a:xfrm>
            <a:off x="3779431" y="5292873"/>
            <a:ext cx="3792529" cy="211413"/>
          </a:xfrm>
          <a:prstGeom prst="rect">
            <a:avLst/>
          </a:prstGeom>
          <a:solidFill>
            <a:srgbClr val="FFD57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68538D-ACE5-4E2A-F4AE-B716957D3955}"/>
              </a:ext>
            </a:extLst>
          </p:cNvPr>
          <p:cNvSpPr/>
          <p:nvPr/>
        </p:nvSpPr>
        <p:spPr>
          <a:xfrm>
            <a:off x="7625599" y="5306095"/>
            <a:ext cx="712639" cy="211413"/>
          </a:xfrm>
          <a:prstGeom prst="rect">
            <a:avLst/>
          </a:prstGeom>
          <a:solidFill>
            <a:srgbClr val="00287A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73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F2372-CFC7-5B03-9CCD-C1EEFD959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4AA7E-3923-08E3-6477-FE96A638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67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227F74A0-A0AE-61DC-409D-F791AC0BD1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38" y="325120"/>
            <a:ext cx="9486619" cy="5963920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BBEEB1A-FE7C-A702-DC5D-11606775C085}"/>
              </a:ext>
            </a:extLst>
          </p:cNvPr>
          <p:cNvSpPr/>
          <p:nvPr/>
        </p:nvSpPr>
        <p:spPr>
          <a:xfrm rot="16200000">
            <a:off x="2513979" y="4463700"/>
            <a:ext cx="255005" cy="2187399"/>
          </a:xfrm>
          <a:prstGeom prst="leftBrac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481C8B53-BA2E-D509-A78C-AEC720DEBEAE}"/>
              </a:ext>
            </a:extLst>
          </p:cNvPr>
          <p:cNvSpPr/>
          <p:nvPr/>
        </p:nvSpPr>
        <p:spPr>
          <a:xfrm rot="16200000">
            <a:off x="5557712" y="3629492"/>
            <a:ext cx="221218" cy="3822029"/>
          </a:xfrm>
          <a:prstGeom prst="leftBrac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 descr="Dim (Smaller Sun) with solid fill">
            <a:extLst>
              <a:ext uri="{FF2B5EF4-FFF2-40B4-BE49-F238E27FC236}">
                <a16:creationId xmlns:a16="http://schemas.microsoft.com/office/drawing/2014/main" id="{7D8EF5E1-069B-45C9-EE4A-682E36CBC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9391" y="5651116"/>
            <a:ext cx="537859" cy="431004"/>
          </a:xfrm>
          <a:prstGeom prst="rect">
            <a:avLst/>
          </a:prstGeom>
        </p:spPr>
      </p:pic>
      <p:pic>
        <p:nvPicPr>
          <p:cNvPr id="10" name="Graphic 9" descr="Sunset scene with solid fill">
            <a:extLst>
              <a:ext uri="{FF2B5EF4-FFF2-40B4-BE49-F238E27FC236}">
                <a16:creationId xmlns:a16="http://schemas.microsoft.com/office/drawing/2014/main" id="{7CB8D037-1AB1-AADF-64EC-C4CA992D82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7203" y="5633563"/>
            <a:ext cx="448557" cy="448557"/>
          </a:xfrm>
          <a:prstGeom prst="rect">
            <a:avLst/>
          </a:prstGeom>
        </p:spPr>
      </p:pic>
      <p:pic>
        <p:nvPicPr>
          <p:cNvPr id="11" name="Graphic 10" descr="Moon with solid fill">
            <a:extLst>
              <a:ext uri="{FF2B5EF4-FFF2-40B4-BE49-F238E27FC236}">
                <a16:creationId xmlns:a16="http://schemas.microsoft.com/office/drawing/2014/main" id="{E4F33E7E-9C44-4D78-72B6-3061202E03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32202" y="5689117"/>
            <a:ext cx="296536" cy="296536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73702A70-8991-F02A-7D71-3DBD09F076D6}"/>
              </a:ext>
            </a:extLst>
          </p:cNvPr>
          <p:cNvSpPr/>
          <p:nvPr/>
        </p:nvSpPr>
        <p:spPr>
          <a:xfrm rot="16200000">
            <a:off x="7852968" y="5175754"/>
            <a:ext cx="255005" cy="758021"/>
          </a:xfrm>
          <a:prstGeom prst="leftBrace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06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4FC0F62-846D-7671-9F45-24E8EEB39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450" y="6591080"/>
            <a:ext cx="673100" cy="165100"/>
          </a:xfrm>
          <a:prstGeom prst="rect">
            <a:avLst/>
          </a:prstGeom>
        </p:spPr>
      </p:pic>
      <p:pic>
        <p:nvPicPr>
          <p:cNvPr id="21" name="Picture 20" descr="A graph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C7CEBF98-F04C-3A49-688A-52BAEF93789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98" y="571224"/>
            <a:ext cx="7772400" cy="518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2" name="Left Brace 21">
            <a:extLst>
              <a:ext uri="{FF2B5EF4-FFF2-40B4-BE49-F238E27FC236}">
                <a16:creationId xmlns:a16="http://schemas.microsoft.com/office/drawing/2014/main" id="{80C386C9-99D1-83F7-6073-CB3D34F553A9}"/>
              </a:ext>
            </a:extLst>
          </p:cNvPr>
          <p:cNvSpPr/>
          <p:nvPr/>
        </p:nvSpPr>
        <p:spPr>
          <a:xfrm rot="16200000">
            <a:off x="2467351" y="4311728"/>
            <a:ext cx="145118" cy="194582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549B9D75-97CC-6E3A-F7CF-69C820AB7CAF}"/>
              </a:ext>
            </a:extLst>
          </p:cNvPr>
          <p:cNvSpPr/>
          <p:nvPr/>
        </p:nvSpPr>
        <p:spPr>
          <a:xfrm rot="16200000">
            <a:off x="5116662" y="3615863"/>
            <a:ext cx="145119" cy="33375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0DEB6670-1892-2FD8-6F2C-71C5B5ECCDDA}"/>
              </a:ext>
            </a:extLst>
          </p:cNvPr>
          <p:cNvSpPr/>
          <p:nvPr/>
        </p:nvSpPr>
        <p:spPr>
          <a:xfrm rot="16200000">
            <a:off x="7164878" y="4935083"/>
            <a:ext cx="145121" cy="68892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 descr="Dim (Smaller Sun) with solid fill">
            <a:extLst>
              <a:ext uri="{FF2B5EF4-FFF2-40B4-BE49-F238E27FC236}">
                <a16:creationId xmlns:a16="http://schemas.microsoft.com/office/drawing/2014/main" id="{34DF8DC7-E649-7CCD-DFE1-918609AD8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0291" y="5373294"/>
            <a:ext cx="537859" cy="431004"/>
          </a:xfrm>
          <a:prstGeom prst="rect">
            <a:avLst/>
          </a:prstGeom>
        </p:spPr>
      </p:pic>
      <p:pic>
        <p:nvPicPr>
          <p:cNvPr id="26" name="Graphic 25" descr="Sunset scene with solid fill">
            <a:extLst>
              <a:ext uri="{FF2B5EF4-FFF2-40B4-BE49-F238E27FC236}">
                <a16:creationId xmlns:a16="http://schemas.microsoft.com/office/drawing/2014/main" id="{3E93944A-2568-2A47-F431-72806A93C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15631" y="5357201"/>
            <a:ext cx="448557" cy="448557"/>
          </a:xfrm>
          <a:prstGeom prst="rect">
            <a:avLst/>
          </a:prstGeom>
        </p:spPr>
      </p:pic>
      <p:pic>
        <p:nvPicPr>
          <p:cNvPr id="27" name="Graphic 26" descr="Moon with solid fill">
            <a:extLst>
              <a:ext uri="{FF2B5EF4-FFF2-40B4-BE49-F238E27FC236}">
                <a16:creationId xmlns:a16="http://schemas.microsoft.com/office/drawing/2014/main" id="{EFD9C02F-2080-BFB7-E1CB-F13A93B0D6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50052" y="5392701"/>
            <a:ext cx="296536" cy="296536"/>
          </a:xfrm>
          <a:prstGeom prst="rect">
            <a:avLst/>
          </a:prstGeom>
        </p:spPr>
      </p:pic>
      <p:pic>
        <p:nvPicPr>
          <p:cNvPr id="29" name="Picture 2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A29DD22-27FA-802B-7F8A-AA43FD5844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0104" y="5909868"/>
            <a:ext cx="660187" cy="25721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9237155-8A7D-E590-B6BB-5D3C07B713CE}"/>
              </a:ext>
            </a:extLst>
          </p:cNvPr>
          <p:cNvSpPr/>
          <p:nvPr/>
        </p:nvSpPr>
        <p:spPr>
          <a:xfrm>
            <a:off x="4099389" y="5514245"/>
            <a:ext cx="781909" cy="238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DFB28C-4700-63CF-4944-8A397752612C}"/>
              </a:ext>
            </a:extLst>
          </p:cNvPr>
          <p:cNvSpPr/>
          <p:nvPr/>
        </p:nvSpPr>
        <p:spPr>
          <a:xfrm>
            <a:off x="1566996" y="5113972"/>
            <a:ext cx="1945828" cy="145120"/>
          </a:xfrm>
          <a:prstGeom prst="rect">
            <a:avLst/>
          </a:prstGeom>
          <a:solidFill>
            <a:schemeClr val="accent5">
              <a:lumMod val="20000"/>
              <a:lumOff val="80000"/>
              <a:alpha val="5215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474B5C-8ED7-D6E8-FD10-ECA191C76425}"/>
              </a:ext>
            </a:extLst>
          </p:cNvPr>
          <p:cNvSpPr/>
          <p:nvPr/>
        </p:nvSpPr>
        <p:spPr>
          <a:xfrm>
            <a:off x="3520443" y="5134248"/>
            <a:ext cx="3337557" cy="124844"/>
          </a:xfrm>
          <a:prstGeom prst="rect">
            <a:avLst/>
          </a:prstGeom>
          <a:solidFill>
            <a:srgbClr val="FFD57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5F381E-EB69-1C0C-6EFD-544538A54806}"/>
              </a:ext>
            </a:extLst>
          </p:cNvPr>
          <p:cNvSpPr/>
          <p:nvPr/>
        </p:nvSpPr>
        <p:spPr>
          <a:xfrm>
            <a:off x="6892977" y="5146818"/>
            <a:ext cx="688924" cy="121595"/>
          </a:xfrm>
          <a:prstGeom prst="rect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80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4EA73-0371-6BBC-A790-292887CC7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56" y="424660"/>
            <a:ext cx="9557816" cy="6008679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B7E57170-6FFE-D5B1-08D6-55B703ADF37B}"/>
              </a:ext>
            </a:extLst>
          </p:cNvPr>
          <p:cNvSpPr/>
          <p:nvPr/>
        </p:nvSpPr>
        <p:spPr>
          <a:xfrm rot="16200000">
            <a:off x="2531022" y="4329712"/>
            <a:ext cx="257642" cy="2237569"/>
          </a:xfrm>
          <a:prstGeom prst="leftBrac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3B5A2D6-20B5-60D9-27BF-6EFEA277A6AE}"/>
              </a:ext>
            </a:extLst>
          </p:cNvPr>
          <p:cNvSpPr/>
          <p:nvPr/>
        </p:nvSpPr>
        <p:spPr>
          <a:xfrm rot="16200000">
            <a:off x="5563692" y="3548060"/>
            <a:ext cx="223855" cy="3793985"/>
          </a:xfrm>
          <a:prstGeom prst="leftBrac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 descr="Dim (Smaller Sun) with solid fill">
            <a:extLst>
              <a:ext uri="{FF2B5EF4-FFF2-40B4-BE49-F238E27FC236}">
                <a16:creationId xmlns:a16="http://schemas.microsoft.com/office/drawing/2014/main" id="{2A17FD34-2ACF-2065-3DD7-C06F4AB08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6690" y="5531449"/>
            <a:ext cx="537859" cy="431004"/>
          </a:xfrm>
          <a:prstGeom prst="rect">
            <a:avLst/>
          </a:prstGeom>
        </p:spPr>
      </p:pic>
      <p:pic>
        <p:nvPicPr>
          <p:cNvPr id="15" name="Graphic 14" descr="Sunset scene with solid fill">
            <a:extLst>
              <a:ext uri="{FF2B5EF4-FFF2-40B4-BE49-F238E27FC236}">
                <a16:creationId xmlns:a16="http://schemas.microsoft.com/office/drawing/2014/main" id="{3E515650-8BD2-0DED-8D0A-EA165B4763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5564" y="5556771"/>
            <a:ext cx="448557" cy="448557"/>
          </a:xfrm>
          <a:prstGeom prst="rect">
            <a:avLst/>
          </a:prstGeom>
        </p:spPr>
      </p:pic>
      <p:pic>
        <p:nvPicPr>
          <p:cNvPr id="16" name="Graphic 15" descr="Moon with solid fill">
            <a:extLst>
              <a:ext uri="{FF2B5EF4-FFF2-40B4-BE49-F238E27FC236}">
                <a16:creationId xmlns:a16="http://schemas.microsoft.com/office/drawing/2014/main" id="{DB6C1273-1C0C-E18E-8C57-E20E663AA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25478" y="5598683"/>
            <a:ext cx="296536" cy="296536"/>
          </a:xfrm>
          <a:prstGeom prst="rect">
            <a:avLst/>
          </a:prstGeom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E077A77C-1BE9-A47C-CD88-50A21D114C2E}"/>
              </a:ext>
            </a:extLst>
          </p:cNvPr>
          <p:cNvSpPr/>
          <p:nvPr/>
        </p:nvSpPr>
        <p:spPr>
          <a:xfrm rot="16200000">
            <a:off x="7846244" y="5081618"/>
            <a:ext cx="255005" cy="758021"/>
          </a:xfrm>
          <a:prstGeom prst="leftBrace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30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4EA73-0371-6BBC-A790-292887CC75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48" b="16505"/>
          <a:stretch/>
        </p:blipFill>
        <p:spPr>
          <a:xfrm>
            <a:off x="661398" y="1658471"/>
            <a:ext cx="9557816" cy="4491318"/>
          </a:xfrm>
          <a:prstGeom prst="rect">
            <a:avLst/>
          </a:prstGeom>
        </p:spPr>
      </p:pic>
      <p:pic>
        <p:nvPicPr>
          <p:cNvPr id="2" name="Graphic 1" descr="Dim (Smaller Sun) with solid fill">
            <a:extLst>
              <a:ext uri="{FF2B5EF4-FFF2-40B4-BE49-F238E27FC236}">
                <a16:creationId xmlns:a16="http://schemas.microsoft.com/office/drawing/2014/main" id="{7A7DEB1E-DA8B-5375-E341-F7553CFA5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024" y="516727"/>
            <a:ext cx="537859" cy="431004"/>
          </a:xfrm>
          <a:prstGeom prst="rect">
            <a:avLst/>
          </a:prstGeom>
        </p:spPr>
      </p:pic>
      <p:pic>
        <p:nvPicPr>
          <p:cNvPr id="3" name="Graphic 2" descr="Sunset scene with solid fill">
            <a:extLst>
              <a:ext uri="{FF2B5EF4-FFF2-40B4-BE49-F238E27FC236}">
                <a16:creationId xmlns:a16="http://schemas.microsoft.com/office/drawing/2014/main" id="{A9DB14D7-E4C3-6FCD-12E8-FD9586DB51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04409" y="583528"/>
            <a:ext cx="448557" cy="448557"/>
          </a:xfrm>
          <a:prstGeom prst="rect">
            <a:avLst/>
          </a:prstGeom>
        </p:spPr>
      </p:pic>
      <p:pic>
        <p:nvPicPr>
          <p:cNvPr id="5" name="Graphic 4" descr="Moon with solid fill">
            <a:extLst>
              <a:ext uri="{FF2B5EF4-FFF2-40B4-BE49-F238E27FC236}">
                <a16:creationId xmlns:a16="http://schemas.microsoft.com/office/drawing/2014/main" id="{41DB40FB-5D34-585E-27BB-F225E9FEEB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9423" y="543978"/>
            <a:ext cx="296536" cy="296536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B4C0231C-1E91-3250-91D2-88EC9216DFC3}"/>
              </a:ext>
            </a:extLst>
          </p:cNvPr>
          <p:cNvSpPr/>
          <p:nvPr/>
        </p:nvSpPr>
        <p:spPr>
          <a:xfrm rot="16200000" flipH="1">
            <a:off x="2683775" y="513796"/>
            <a:ext cx="256938" cy="2237569"/>
          </a:xfrm>
          <a:prstGeom prst="leftBrac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0290FEA6-EC53-2898-AAC2-078A604FE6AE}"/>
              </a:ext>
            </a:extLst>
          </p:cNvPr>
          <p:cNvSpPr/>
          <p:nvPr/>
        </p:nvSpPr>
        <p:spPr>
          <a:xfrm rot="16200000" flipH="1">
            <a:off x="5716398" y="-234116"/>
            <a:ext cx="223243" cy="3793985"/>
          </a:xfrm>
          <a:prstGeom prst="leftBrac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5743CCD-D464-F051-ACA1-E681825E930D}"/>
              </a:ext>
            </a:extLst>
          </p:cNvPr>
          <p:cNvSpPr/>
          <p:nvPr/>
        </p:nvSpPr>
        <p:spPr>
          <a:xfrm rot="16200000" flipH="1">
            <a:off x="7998993" y="1268335"/>
            <a:ext cx="254308" cy="758021"/>
          </a:xfrm>
          <a:prstGeom prst="leftBrace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385F4F-DF20-E66A-0227-C5E9354039C0}"/>
              </a:ext>
            </a:extLst>
          </p:cNvPr>
          <p:cNvSpPr/>
          <p:nvPr/>
        </p:nvSpPr>
        <p:spPr>
          <a:xfrm flipH="1">
            <a:off x="1693459" y="1101225"/>
            <a:ext cx="6811699" cy="296535"/>
          </a:xfrm>
          <a:prstGeom prst="rect">
            <a:avLst/>
          </a:prstGeom>
          <a:gradFill flip="none" rotWithShape="1">
            <a:gsLst>
              <a:gs pos="0">
                <a:srgbClr val="452E71"/>
              </a:gs>
              <a:gs pos="3000">
                <a:schemeClr val="tx2">
                  <a:lumMod val="50000"/>
                  <a:lumOff val="50000"/>
                </a:schemeClr>
              </a:gs>
              <a:gs pos="96000">
                <a:srgbClr val="150E22"/>
              </a:gs>
              <a:gs pos="89000">
                <a:schemeClr val="tx2">
                  <a:lumMod val="10000"/>
                  <a:lumOff val="90000"/>
                </a:schemeClr>
              </a:gs>
              <a:gs pos="34000">
                <a:schemeClr val="accent4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038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29D6A6-D834-9BA7-1C59-79E2074C7C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48" b="16505"/>
          <a:stretch/>
        </p:blipFill>
        <p:spPr>
          <a:xfrm>
            <a:off x="661398" y="1658471"/>
            <a:ext cx="9557816" cy="44913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7D3D71-A354-CE22-66D7-334FC64CA4B8}"/>
              </a:ext>
            </a:extLst>
          </p:cNvPr>
          <p:cNvSpPr/>
          <p:nvPr/>
        </p:nvSpPr>
        <p:spPr>
          <a:xfrm flipH="1">
            <a:off x="1716608" y="1405574"/>
            <a:ext cx="6767635" cy="296535"/>
          </a:xfrm>
          <a:prstGeom prst="rect">
            <a:avLst/>
          </a:prstGeom>
          <a:gradFill flip="none" rotWithShape="1">
            <a:gsLst>
              <a:gs pos="15000">
                <a:schemeClr val="tx2">
                  <a:lumMod val="50000"/>
                  <a:lumOff val="50000"/>
                </a:schemeClr>
              </a:gs>
              <a:gs pos="0">
                <a:srgbClr val="150E22">
                  <a:alpha val="68627"/>
                </a:srgbClr>
              </a:gs>
              <a:gs pos="0">
                <a:schemeClr val="tx2">
                  <a:lumMod val="90000"/>
                  <a:lumOff val="10000"/>
                </a:schemeClr>
              </a:gs>
              <a:gs pos="96000">
                <a:srgbClr val="150E22">
                  <a:alpha val="78821"/>
                </a:srgbClr>
              </a:gs>
              <a:gs pos="88000">
                <a:schemeClr val="tx2">
                  <a:lumMod val="10000"/>
                  <a:lumOff val="90000"/>
                </a:schemeClr>
              </a:gs>
              <a:gs pos="35000">
                <a:schemeClr val="accent4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349895-A86D-B330-664A-914DD46252CE}"/>
              </a:ext>
            </a:extLst>
          </p:cNvPr>
          <p:cNvCxnSpPr>
            <a:cxnSpLocks/>
          </p:cNvCxnSpPr>
          <p:nvPr/>
        </p:nvCxnSpPr>
        <p:spPr>
          <a:xfrm>
            <a:off x="3900126" y="1405574"/>
            <a:ext cx="0" cy="2965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Graphic 11" descr="Sunset scene with solid fill">
            <a:extLst>
              <a:ext uri="{FF2B5EF4-FFF2-40B4-BE49-F238E27FC236}">
                <a16:creationId xmlns:a16="http://schemas.microsoft.com/office/drawing/2014/main" id="{20FCA15A-7F5F-E96C-DD08-EEC7F7848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6505" y="1366748"/>
            <a:ext cx="374186" cy="37418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26D1D0-BBA6-21C2-A595-6578B092917B}"/>
              </a:ext>
            </a:extLst>
          </p:cNvPr>
          <p:cNvCxnSpPr>
            <a:cxnSpLocks/>
          </p:cNvCxnSpPr>
          <p:nvPr/>
        </p:nvCxnSpPr>
        <p:spPr>
          <a:xfrm>
            <a:off x="7702982" y="1405574"/>
            <a:ext cx="0" cy="2965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Graphic 14" descr="Dim (Smaller Sun) with solid fill">
            <a:extLst>
              <a:ext uri="{FF2B5EF4-FFF2-40B4-BE49-F238E27FC236}">
                <a16:creationId xmlns:a16="http://schemas.microsoft.com/office/drawing/2014/main" id="{25CB26C9-2361-2B99-3842-7080309F5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5826" y="1383755"/>
            <a:ext cx="445728" cy="357176"/>
          </a:xfrm>
          <a:prstGeom prst="rect">
            <a:avLst/>
          </a:prstGeom>
        </p:spPr>
      </p:pic>
      <p:pic>
        <p:nvPicPr>
          <p:cNvPr id="16" name="Graphic 15" descr="Moon with solid fill">
            <a:extLst>
              <a:ext uri="{FF2B5EF4-FFF2-40B4-BE49-F238E27FC236}">
                <a16:creationId xmlns:a16="http://schemas.microsoft.com/office/drawing/2014/main" id="{1CF5ED38-48B1-97E6-6163-293297603A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5345" y="1403277"/>
            <a:ext cx="296536" cy="29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15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29D6A6-D834-9BA7-1C59-79E2074C7C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48" b="16505"/>
          <a:stretch/>
        </p:blipFill>
        <p:spPr>
          <a:xfrm>
            <a:off x="661398" y="1658471"/>
            <a:ext cx="9557816" cy="44913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7D3D71-A354-CE22-66D7-334FC64CA4B8}"/>
              </a:ext>
            </a:extLst>
          </p:cNvPr>
          <p:cNvSpPr/>
          <p:nvPr/>
        </p:nvSpPr>
        <p:spPr>
          <a:xfrm flipH="1">
            <a:off x="1716608" y="1405574"/>
            <a:ext cx="6767635" cy="296535"/>
          </a:xfrm>
          <a:prstGeom prst="rect">
            <a:avLst/>
          </a:prstGeom>
          <a:gradFill flip="none" rotWithShape="1">
            <a:gsLst>
              <a:gs pos="30000">
                <a:srgbClr val="FF3A74">
                  <a:alpha val="17647"/>
                </a:srgbClr>
              </a:gs>
              <a:gs pos="0">
                <a:srgbClr val="150E22">
                  <a:alpha val="68627"/>
                </a:srgbClr>
              </a:gs>
              <a:gs pos="0">
                <a:srgbClr val="FF3A74">
                  <a:alpha val="41000"/>
                </a:srgbClr>
              </a:gs>
              <a:gs pos="96000">
                <a:srgbClr val="150E22">
                  <a:alpha val="78821"/>
                </a:srgbClr>
              </a:gs>
              <a:gs pos="88000">
                <a:schemeClr val="tx2">
                  <a:lumMod val="10000"/>
                  <a:lumOff val="90000"/>
                </a:schemeClr>
              </a:gs>
              <a:gs pos="35000">
                <a:schemeClr val="accent4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349895-A86D-B330-664A-914DD46252CE}"/>
              </a:ext>
            </a:extLst>
          </p:cNvPr>
          <p:cNvCxnSpPr>
            <a:cxnSpLocks/>
          </p:cNvCxnSpPr>
          <p:nvPr/>
        </p:nvCxnSpPr>
        <p:spPr>
          <a:xfrm>
            <a:off x="3900126" y="1405574"/>
            <a:ext cx="0" cy="2965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Graphic 11" descr="Sunset scene with solid fill">
            <a:extLst>
              <a:ext uri="{FF2B5EF4-FFF2-40B4-BE49-F238E27FC236}">
                <a16:creationId xmlns:a16="http://schemas.microsoft.com/office/drawing/2014/main" id="{20FCA15A-7F5F-E96C-DD08-EEC7F7848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6505" y="1366748"/>
            <a:ext cx="374186" cy="37418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26D1D0-BBA6-21C2-A595-6578B092917B}"/>
              </a:ext>
            </a:extLst>
          </p:cNvPr>
          <p:cNvCxnSpPr>
            <a:cxnSpLocks/>
          </p:cNvCxnSpPr>
          <p:nvPr/>
        </p:nvCxnSpPr>
        <p:spPr>
          <a:xfrm>
            <a:off x="7702982" y="1405574"/>
            <a:ext cx="0" cy="2965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Graphic 14" descr="Dim (Smaller Sun) with solid fill">
            <a:extLst>
              <a:ext uri="{FF2B5EF4-FFF2-40B4-BE49-F238E27FC236}">
                <a16:creationId xmlns:a16="http://schemas.microsoft.com/office/drawing/2014/main" id="{25CB26C9-2361-2B99-3842-7080309F5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5826" y="1383755"/>
            <a:ext cx="445728" cy="357176"/>
          </a:xfrm>
          <a:prstGeom prst="rect">
            <a:avLst/>
          </a:prstGeom>
        </p:spPr>
      </p:pic>
      <p:pic>
        <p:nvPicPr>
          <p:cNvPr id="16" name="Graphic 15" descr="Moon with solid fill">
            <a:extLst>
              <a:ext uri="{FF2B5EF4-FFF2-40B4-BE49-F238E27FC236}">
                <a16:creationId xmlns:a16="http://schemas.microsoft.com/office/drawing/2014/main" id="{1CF5ED38-48B1-97E6-6163-293297603A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5345" y="1403277"/>
            <a:ext cx="296536" cy="29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14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29D6A6-D834-9BA7-1C59-79E2074C7C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48" b="16505"/>
          <a:stretch/>
        </p:blipFill>
        <p:spPr>
          <a:xfrm>
            <a:off x="661398" y="1658471"/>
            <a:ext cx="9557816" cy="4491318"/>
          </a:xfrm>
          <a:prstGeom prst="rect">
            <a:avLst/>
          </a:prstGeom>
        </p:spPr>
      </p:pic>
      <p:pic>
        <p:nvPicPr>
          <p:cNvPr id="12" name="Graphic 11" descr="Sunset scene with solid fill">
            <a:extLst>
              <a:ext uri="{FF2B5EF4-FFF2-40B4-BE49-F238E27FC236}">
                <a16:creationId xmlns:a16="http://schemas.microsoft.com/office/drawing/2014/main" id="{20FCA15A-7F5F-E96C-DD08-EEC7F7848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4852" y="1225723"/>
            <a:ext cx="576000" cy="576000"/>
          </a:xfrm>
          <a:prstGeom prst="rect">
            <a:avLst/>
          </a:prstGeom>
        </p:spPr>
      </p:pic>
      <p:pic>
        <p:nvPicPr>
          <p:cNvPr id="15" name="Graphic 14" descr="Dim (Smaller Sun) with solid fill">
            <a:extLst>
              <a:ext uri="{FF2B5EF4-FFF2-40B4-BE49-F238E27FC236}">
                <a16:creationId xmlns:a16="http://schemas.microsoft.com/office/drawing/2014/main" id="{25CB26C9-2361-2B99-3842-7080309F5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9654" y="1239667"/>
            <a:ext cx="684000" cy="548111"/>
          </a:xfrm>
          <a:prstGeom prst="rect">
            <a:avLst/>
          </a:prstGeom>
        </p:spPr>
      </p:pic>
      <p:pic>
        <p:nvPicPr>
          <p:cNvPr id="16" name="Graphic 15" descr="Moon with solid fill">
            <a:extLst>
              <a:ext uri="{FF2B5EF4-FFF2-40B4-BE49-F238E27FC236}">
                <a16:creationId xmlns:a16="http://schemas.microsoft.com/office/drawing/2014/main" id="{1CF5ED38-48B1-97E6-6163-293297603A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00347" y="1294393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44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4E9E57-5D97-E398-6092-B3B80EDD73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48" b="16505"/>
          <a:stretch/>
        </p:blipFill>
        <p:spPr>
          <a:xfrm>
            <a:off x="700727" y="1275013"/>
            <a:ext cx="9557816" cy="44913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63560D-F360-73B0-E5C4-E72D64BB8A1E}"/>
              </a:ext>
            </a:extLst>
          </p:cNvPr>
          <p:cNvSpPr/>
          <p:nvPr/>
        </p:nvSpPr>
        <p:spPr>
          <a:xfrm flipH="1">
            <a:off x="1730475" y="852690"/>
            <a:ext cx="6741409" cy="422323"/>
          </a:xfrm>
          <a:prstGeom prst="rect">
            <a:avLst/>
          </a:prstGeom>
          <a:gradFill flip="none" rotWithShape="1">
            <a:gsLst>
              <a:gs pos="2000">
                <a:srgbClr val="978874"/>
              </a:gs>
              <a:gs pos="0">
                <a:srgbClr val="150E22">
                  <a:alpha val="78821"/>
                </a:srgbClr>
              </a:gs>
              <a:gs pos="96000">
                <a:srgbClr val="150E22">
                  <a:alpha val="78821"/>
                </a:srgbClr>
              </a:gs>
              <a:gs pos="87000">
                <a:srgbClr val="FFEAB5"/>
              </a:gs>
              <a:gs pos="35000">
                <a:srgbClr val="FFEAB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 descr="Dim (Smaller Sun) with solid fill">
            <a:extLst>
              <a:ext uri="{FF2B5EF4-FFF2-40B4-BE49-F238E27FC236}">
                <a16:creationId xmlns:a16="http://schemas.microsoft.com/office/drawing/2014/main" id="{CBC8C40C-2AC3-D227-995D-1D4F292BE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8945" y="817613"/>
            <a:ext cx="684000" cy="54811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0C85E2-C1F1-BDA4-0A43-EB31A8157EE9}"/>
              </a:ext>
            </a:extLst>
          </p:cNvPr>
          <p:cNvCxnSpPr>
            <a:cxnSpLocks/>
          </p:cNvCxnSpPr>
          <p:nvPr/>
        </p:nvCxnSpPr>
        <p:spPr>
          <a:xfrm>
            <a:off x="3924840" y="852690"/>
            <a:ext cx="0" cy="4223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00DEC3-48D8-DAF9-3709-83670468F2B3}"/>
              </a:ext>
            </a:extLst>
          </p:cNvPr>
          <p:cNvCxnSpPr>
            <a:cxnSpLocks/>
          </p:cNvCxnSpPr>
          <p:nvPr/>
        </p:nvCxnSpPr>
        <p:spPr>
          <a:xfrm>
            <a:off x="7521480" y="852690"/>
            <a:ext cx="0" cy="4223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Graphic 10" descr="Moon with solid fill">
            <a:extLst>
              <a:ext uri="{FF2B5EF4-FFF2-40B4-BE49-F238E27FC236}">
                <a16:creationId xmlns:a16="http://schemas.microsoft.com/office/drawing/2014/main" id="{BB3E6365-250D-6146-B3A9-551BCF689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3749" y="857669"/>
            <a:ext cx="468000" cy="468000"/>
          </a:xfrm>
          <a:prstGeom prst="rect">
            <a:avLst/>
          </a:prstGeom>
        </p:spPr>
      </p:pic>
      <p:pic>
        <p:nvPicPr>
          <p:cNvPr id="14" name="Graphic 13" descr="Sunset scene with solid fill">
            <a:extLst>
              <a:ext uri="{FF2B5EF4-FFF2-40B4-BE49-F238E27FC236}">
                <a16:creationId xmlns:a16="http://schemas.microsoft.com/office/drawing/2014/main" id="{0FF92E99-701C-1D65-BE44-549CA11A56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40357" y="752194"/>
            <a:ext cx="625161" cy="62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71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4E9E57-5D97-E398-6092-B3B80EDD73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48" b="16505"/>
          <a:stretch/>
        </p:blipFill>
        <p:spPr>
          <a:xfrm>
            <a:off x="700727" y="1275013"/>
            <a:ext cx="9557816" cy="44913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63560D-F360-73B0-E5C4-E72D64BB8A1E}"/>
              </a:ext>
            </a:extLst>
          </p:cNvPr>
          <p:cNvSpPr/>
          <p:nvPr/>
        </p:nvSpPr>
        <p:spPr>
          <a:xfrm flipH="1">
            <a:off x="1704250" y="852690"/>
            <a:ext cx="6767635" cy="422323"/>
          </a:xfrm>
          <a:prstGeom prst="rect">
            <a:avLst/>
          </a:prstGeom>
          <a:gradFill flip="none" rotWithShape="1">
            <a:gsLst>
              <a:gs pos="1000">
                <a:srgbClr val="606172"/>
              </a:gs>
              <a:gs pos="0">
                <a:srgbClr val="150E22">
                  <a:alpha val="78821"/>
                </a:srgbClr>
              </a:gs>
              <a:gs pos="96000">
                <a:srgbClr val="150E22">
                  <a:alpha val="78821"/>
                </a:srgbClr>
              </a:gs>
              <a:gs pos="85000">
                <a:schemeClr val="tx2">
                  <a:lumMod val="10000"/>
                  <a:lumOff val="90000"/>
                </a:schemeClr>
              </a:gs>
              <a:gs pos="35000">
                <a:schemeClr val="tx2">
                  <a:lumMod val="10000"/>
                  <a:lumOff val="9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 descr="Dim (Smaller Sun) with solid fill">
            <a:extLst>
              <a:ext uri="{FF2B5EF4-FFF2-40B4-BE49-F238E27FC236}">
                <a16:creationId xmlns:a16="http://schemas.microsoft.com/office/drawing/2014/main" id="{CBC8C40C-2AC3-D227-995D-1D4F292BE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8945" y="817613"/>
            <a:ext cx="684000" cy="54811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0C85E2-C1F1-BDA4-0A43-EB31A8157EE9}"/>
              </a:ext>
            </a:extLst>
          </p:cNvPr>
          <p:cNvCxnSpPr>
            <a:cxnSpLocks/>
          </p:cNvCxnSpPr>
          <p:nvPr/>
        </p:nvCxnSpPr>
        <p:spPr>
          <a:xfrm>
            <a:off x="3924840" y="852690"/>
            <a:ext cx="0" cy="4223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00DEC3-48D8-DAF9-3709-83670468F2B3}"/>
              </a:ext>
            </a:extLst>
          </p:cNvPr>
          <p:cNvCxnSpPr>
            <a:cxnSpLocks/>
          </p:cNvCxnSpPr>
          <p:nvPr/>
        </p:nvCxnSpPr>
        <p:spPr>
          <a:xfrm>
            <a:off x="7521480" y="852690"/>
            <a:ext cx="0" cy="4223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Graphic 10" descr="Moon with solid fill">
            <a:extLst>
              <a:ext uri="{FF2B5EF4-FFF2-40B4-BE49-F238E27FC236}">
                <a16:creationId xmlns:a16="http://schemas.microsoft.com/office/drawing/2014/main" id="{BB3E6365-250D-6146-B3A9-551BCF689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3749" y="857669"/>
            <a:ext cx="468000" cy="468000"/>
          </a:xfrm>
          <a:prstGeom prst="rect">
            <a:avLst/>
          </a:prstGeom>
        </p:spPr>
      </p:pic>
      <p:pic>
        <p:nvPicPr>
          <p:cNvPr id="14" name="Graphic 13" descr="Sunset scene with solid fill">
            <a:extLst>
              <a:ext uri="{FF2B5EF4-FFF2-40B4-BE49-F238E27FC236}">
                <a16:creationId xmlns:a16="http://schemas.microsoft.com/office/drawing/2014/main" id="{0FF92E99-701C-1D65-BE44-549CA11A56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40357" y="752194"/>
            <a:ext cx="625161" cy="62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57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29D6A6-D834-9BA7-1C59-79E2074C7C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48" b="16505"/>
          <a:stretch/>
        </p:blipFill>
        <p:spPr>
          <a:xfrm>
            <a:off x="661398" y="1658471"/>
            <a:ext cx="9557816" cy="44913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7D3D71-A354-CE22-66D7-334FC64CA4B8}"/>
              </a:ext>
            </a:extLst>
          </p:cNvPr>
          <p:cNvSpPr/>
          <p:nvPr/>
        </p:nvSpPr>
        <p:spPr>
          <a:xfrm flipH="1">
            <a:off x="1716608" y="1405574"/>
            <a:ext cx="6767635" cy="296535"/>
          </a:xfrm>
          <a:prstGeom prst="rect">
            <a:avLst/>
          </a:prstGeom>
          <a:gradFill flip="none" rotWithShape="1">
            <a:gsLst>
              <a:gs pos="18000">
                <a:srgbClr val="FF3A74">
                  <a:alpha val="28235"/>
                </a:srgbClr>
              </a:gs>
              <a:gs pos="96000">
                <a:srgbClr val="150E22">
                  <a:alpha val="78821"/>
                </a:srgbClr>
              </a:gs>
              <a:gs pos="87000">
                <a:srgbClr val="FFEAB5"/>
              </a:gs>
              <a:gs pos="37000">
                <a:srgbClr val="FFEAB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349895-A86D-B330-664A-914DD46252CE}"/>
              </a:ext>
            </a:extLst>
          </p:cNvPr>
          <p:cNvCxnSpPr>
            <a:cxnSpLocks/>
          </p:cNvCxnSpPr>
          <p:nvPr/>
        </p:nvCxnSpPr>
        <p:spPr>
          <a:xfrm>
            <a:off x="3900126" y="1405574"/>
            <a:ext cx="0" cy="2965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Graphic 11" descr="Sunset scene with solid fill">
            <a:extLst>
              <a:ext uri="{FF2B5EF4-FFF2-40B4-BE49-F238E27FC236}">
                <a16:creationId xmlns:a16="http://schemas.microsoft.com/office/drawing/2014/main" id="{20FCA15A-7F5F-E96C-DD08-EEC7F7848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6505" y="1366748"/>
            <a:ext cx="374186" cy="37418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26D1D0-BBA6-21C2-A595-6578B092917B}"/>
              </a:ext>
            </a:extLst>
          </p:cNvPr>
          <p:cNvCxnSpPr>
            <a:cxnSpLocks/>
          </p:cNvCxnSpPr>
          <p:nvPr/>
        </p:nvCxnSpPr>
        <p:spPr>
          <a:xfrm>
            <a:off x="7702982" y="1405574"/>
            <a:ext cx="0" cy="2965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Graphic 14" descr="Dim (Smaller Sun) with solid fill">
            <a:extLst>
              <a:ext uri="{FF2B5EF4-FFF2-40B4-BE49-F238E27FC236}">
                <a16:creationId xmlns:a16="http://schemas.microsoft.com/office/drawing/2014/main" id="{25CB26C9-2361-2B99-3842-7080309F5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5826" y="1383755"/>
            <a:ext cx="445728" cy="357176"/>
          </a:xfrm>
          <a:prstGeom prst="rect">
            <a:avLst/>
          </a:prstGeom>
        </p:spPr>
      </p:pic>
      <p:pic>
        <p:nvPicPr>
          <p:cNvPr id="16" name="Graphic 15" descr="Moon with solid fill">
            <a:extLst>
              <a:ext uri="{FF2B5EF4-FFF2-40B4-BE49-F238E27FC236}">
                <a16:creationId xmlns:a16="http://schemas.microsoft.com/office/drawing/2014/main" id="{1CF5ED38-48B1-97E6-6163-293297603A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5345" y="1403277"/>
            <a:ext cx="296536" cy="29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84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F222A-2B6A-C304-8E35-9BE96A814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D7BB4-9F81-BFE5-282A-B4B6713F2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diagram of a heat map&#10;&#10;Description automatically generated">
            <a:extLst>
              <a:ext uri="{FF2B5EF4-FFF2-40B4-BE49-F238E27FC236}">
                <a16:creationId xmlns:a16="http://schemas.microsoft.com/office/drawing/2014/main" id="{B14D7958-9113-EA3A-E48D-F4F9848B2CDE}"/>
              </a:ext>
            </a:extLst>
          </p:cNvPr>
          <p:cNvPicPr/>
          <p:nvPr/>
        </p:nvPicPr>
        <p:blipFill>
          <a:blip r:embed="rId2"/>
          <a:srcRect t="12365" b="13642"/>
          <a:stretch/>
        </p:blipFill>
        <p:spPr>
          <a:xfrm>
            <a:off x="584491" y="241193"/>
            <a:ext cx="11352135" cy="6787094"/>
          </a:xfrm>
          <a:prstGeom prst="rect">
            <a:avLst/>
          </a:prstGeom>
        </p:spPr>
      </p:pic>
      <p:pic>
        <p:nvPicPr>
          <p:cNvPr id="5" name="Graphic 4" descr="Last Quarter Moon with solid fill">
            <a:extLst>
              <a:ext uri="{FF2B5EF4-FFF2-40B4-BE49-F238E27FC236}">
                <a16:creationId xmlns:a16="http://schemas.microsoft.com/office/drawing/2014/main" id="{18717F16-7A4B-4F27-134E-61F4EF1AD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817304" y="6254519"/>
            <a:ext cx="476711" cy="476711"/>
          </a:xfrm>
          <a:prstGeom prst="rect">
            <a:avLst/>
          </a:prstGeom>
        </p:spPr>
      </p:pic>
      <p:pic>
        <p:nvPicPr>
          <p:cNvPr id="6" name="Graphic 5" descr="Full moon with solid fill">
            <a:extLst>
              <a:ext uri="{FF2B5EF4-FFF2-40B4-BE49-F238E27FC236}">
                <a16:creationId xmlns:a16="http://schemas.microsoft.com/office/drawing/2014/main" id="{06832D44-93A5-F281-43EA-D2223F8EE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0482" y="5864412"/>
            <a:ext cx="457200" cy="457200"/>
          </a:xfrm>
          <a:prstGeom prst="rect">
            <a:avLst/>
          </a:prstGeom>
        </p:spPr>
      </p:pic>
      <p:pic>
        <p:nvPicPr>
          <p:cNvPr id="7" name="Graphic 6" descr="New Moon with solid fill">
            <a:extLst>
              <a:ext uri="{FF2B5EF4-FFF2-40B4-BE49-F238E27FC236}">
                <a16:creationId xmlns:a16="http://schemas.microsoft.com/office/drawing/2014/main" id="{BED4D1F8-0E09-73CE-E2F1-A0830F4014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3790" y="5854656"/>
            <a:ext cx="476713" cy="47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1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C4116E04-9015-724E-AFCB-67960B53EDC0}"/>
              </a:ext>
            </a:extLst>
          </p:cNvPr>
          <p:cNvGrpSpPr/>
          <p:nvPr/>
        </p:nvGrpSpPr>
        <p:grpSpPr>
          <a:xfrm>
            <a:off x="409355" y="194338"/>
            <a:ext cx="11036114" cy="6133036"/>
            <a:chOff x="409355" y="194338"/>
            <a:chExt cx="11036114" cy="6133036"/>
          </a:xfrm>
        </p:grpSpPr>
        <p:pic>
          <p:nvPicPr>
            <p:cNvPr id="4" name="Picture 3" descr="A screenshot of a graph&#10;&#10;Description automatically generated">
              <a:extLst>
                <a:ext uri="{FF2B5EF4-FFF2-40B4-BE49-F238E27FC236}">
                  <a16:creationId xmlns:a16="http://schemas.microsoft.com/office/drawing/2014/main" id="{BDAAEAA8-6436-96BE-B523-4BB5B89FED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2" t="4183" r="5273"/>
            <a:stretch/>
          </p:blipFill>
          <p:spPr bwMode="auto">
            <a:xfrm>
              <a:off x="409355" y="463825"/>
              <a:ext cx="11036114" cy="586354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2A028B-D5C5-AACB-F660-55CF6A6ECF6C}"/>
                </a:ext>
              </a:extLst>
            </p:cNvPr>
            <p:cNvSpPr/>
            <p:nvPr/>
          </p:nvSpPr>
          <p:spPr>
            <a:xfrm>
              <a:off x="1060175" y="3240363"/>
              <a:ext cx="9886122" cy="221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F5EBDF4-C30D-530C-BAE2-119D2149C16A}"/>
                </a:ext>
              </a:extLst>
            </p:cNvPr>
            <p:cNvGrpSpPr/>
            <p:nvPr/>
          </p:nvGrpSpPr>
          <p:grpSpPr>
            <a:xfrm>
              <a:off x="1130530" y="203026"/>
              <a:ext cx="3832166" cy="297476"/>
              <a:chOff x="1130530" y="203026"/>
              <a:chExt cx="3832166" cy="29747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ADEF6F4-F13A-E5CB-D6C0-D87A5BE6E6AD}"/>
                  </a:ext>
                </a:extLst>
              </p:cNvPr>
              <p:cNvSpPr/>
              <p:nvPr/>
            </p:nvSpPr>
            <p:spPr>
              <a:xfrm flipH="1">
                <a:off x="1130530" y="229281"/>
                <a:ext cx="3832166" cy="221974"/>
              </a:xfrm>
              <a:prstGeom prst="rect">
                <a:avLst/>
              </a:prstGeom>
              <a:gradFill flip="none" rotWithShape="1">
                <a:gsLst>
                  <a:gs pos="7000">
                    <a:srgbClr val="B52B7C">
                      <a:alpha val="81176"/>
                    </a:srgbClr>
                  </a:gs>
                  <a:gs pos="96000">
                    <a:srgbClr val="150E22">
                      <a:alpha val="78821"/>
                    </a:srgbClr>
                  </a:gs>
                  <a:gs pos="87000">
                    <a:srgbClr val="FFEAB5"/>
                  </a:gs>
                  <a:gs pos="32000">
                    <a:srgbClr val="FFEAB5">
                      <a:alpha val="83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797408E9-F47A-661F-6948-74D86F7564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7887" y="241851"/>
                <a:ext cx="0" cy="22197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8" name="Graphic 7" descr="Sunset scene with solid fill">
                <a:extLst>
                  <a:ext uri="{FF2B5EF4-FFF2-40B4-BE49-F238E27FC236}">
                    <a16:creationId xmlns:a16="http://schemas.microsoft.com/office/drawing/2014/main" id="{9BA2D28F-E59F-F634-D6C1-93F4DF7AF0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594423" y="203026"/>
                <a:ext cx="280100" cy="280100"/>
              </a:xfrm>
              <a:prstGeom prst="rect">
                <a:avLst/>
              </a:prstGeom>
            </p:spPr>
          </p:pic>
          <p:pic>
            <p:nvPicPr>
              <p:cNvPr id="10" name="Graphic 9" descr="Dim (Smaller Sun) with solid fill">
                <a:extLst>
                  <a:ext uri="{FF2B5EF4-FFF2-40B4-BE49-F238E27FC236}">
                    <a16:creationId xmlns:a16="http://schemas.microsoft.com/office/drawing/2014/main" id="{4E2FCC69-89B1-B74E-A8EA-4B2F3737D2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315539" y="233135"/>
                <a:ext cx="333653" cy="267367"/>
              </a:xfrm>
              <a:prstGeom prst="rect">
                <a:avLst/>
              </a:prstGeom>
            </p:spPr>
          </p:pic>
          <p:pic>
            <p:nvPicPr>
              <p:cNvPr id="11" name="Graphic 10" descr="Moon with solid fill">
                <a:extLst>
                  <a:ext uri="{FF2B5EF4-FFF2-40B4-BE49-F238E27FC236}">
                    <a16:creationId xmlns:a16="http://schemas.microsoft.com/office/drawing/2014/main" id="{F5FA8ABF-45DC-E763-7343-2EB2D536A6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639610" y="241851"/>
                <a:ext cx="221975" cy="221975"/>
              </a:xfrm>
              <a:prstGeom prst="rect">
                <a:avLst/>
              </a:prstGeom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4FBB58-E94E-7B70-1ECD-A755E3B362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8498" y="241851"/>
                <a:ext cx="0" cy="22197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96612BB-1E80-801F-41EA-F97E2D525D10}"/>
                </a:ext>
              </a:extLst>
            </p:cNvPr>
            <p:cNvGrpSpPr/>
            <p:nvPr/>
          </p:nvGrpSpPr>
          <p:grpSpPr>
            <a:xfrm>
              <a:off x="6609880" y="194338"/>
              <a:ext cx="3832166" cy="297476"/>
              <a:chOff x="1130530" y="203026"/>
              <a:chExt cx="3832166" cy="297476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7DB55A1-4411-8C64-3521-E845283537FD}"/>
                  </a:ext>
                </a:extLst>
              </p:cNvPr>
              <p:cNvSpPr/>
              <p:nvPr/>
            </p:nvSpPr>
            <p:spPr>
              <a:xfrm flipH="1">
                <a:off x="1130530" y="241851"/>
                <a:ext cx="3832166" cy="221974"/>
              </a:xfrm>
              <a:prstGeom prst="rect">
                <a:avLst/>
              </a:prstGeom>
              <a:gradFill flip="none" rotWithShape="1">
                <a:gsLst>
                  <a:gs pos="25000">
                    <a:schemeClr val="accent2">
                      <a:lumMod val="40000"/>
                      <a:lumOff val="60000"/>
                    </a:schemeClr>
                  </a:gs>
                  <a:gs pos="96000">
                    <a:srgbClr val="150E22">
                      <a:alpha val="78821"/>
                    </a:srgbClr>
                  </a:gs>
                  <a:gs pos="87000">
                    <a:srgbClr val="FFEAB5"/>
                  </a:gs>
                  <a:gs pos="34000">
                    <a:srgbClr val="FFEAB5">
                      <a:alpha val="83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665000A-B3FE-5D90-3A3A-D46505873E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7887" y="241851"/>
                <a:ext cx="0" cy="22197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5" name="Graphic 24" descr="Sunset scene with solid fill">
                <a:extLst>
                  <a:ext uri="{FF2B5EF4-FFF2-40B4-BE49-F238E27FC236}">
                    <a16:creationId xmlns:a16="http://schemas.microsoft.com/office/drawing/2014/main" id="{E5B2059F-785B-AAD9-1957-F6B08C15E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594423" y="203026"/>
                <a:ext cx="280100" cy="280100"/>
              </a:xfrm>
              <a:prstGeom prst="rect">
                <a:avLst/>
              </a:prstGeom>
            </p:spPr>
          </p:pic>
          <p:pic>
            <p:nvPicPr>
              <p:cNvPr id="26" name="Graphic 25" descr="Dim (Smaller Sun) with solid fill">
                <a:extLst>
                  <a:ext uri="{FF2B5EF4-FFF2-40B4-BE49-F238E27FC236}">
                    <a16:creationId xmlns:a16="http://schemas.microsoft.com/office/drawing/2014/main" id="{1361AF27-4DCE-3F67-2755-B702FB9C0B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315539" y="233135"/>
                <a:ext cx="333653" cy="267367"/>
              </a:xfrm>
              <a:prstGeom prst="rect">
                <a:avLst/>
              </a:prstGeom>
            </p:spPr>
          </p:pic>
          <p:pic>
            <p:nvPicPr>
              <p:cNvPr id="27" name="Graphic 26" descr="Moon with solid fill">
                <a:extLst>
                  <a:ext uri="{FF2B5EF4-FFF2-40B4-BE49-F238E27FC236}">
                    <a16:creationId xmlns:a16="http://schemas.microsoft.com/office/drawing/2014/main" id="{770AA6B8-58B8-0C8C-DEE3-BAA5BD7155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639610" y="241851"/>
                <a:ext cx="221975" cy="221975"/>
              </a:xfrm>
              <a:prstGeom prst="rect">
                <a:avLst/>
              </a:prstGeom>
            </p:spPr>
          </p:pic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29DDB75-7D41-4684-ADF3-E4FBE000D9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8498" y="241851"/>
                <a:ext cx="0" cy="22197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352654B-5C2E-BD50-BEB2-4EB05F2FF1A1}"/>
                </a:ext>
              </a:extLst>
            </p:cNvPr>
            <p:cNvGrpSpPr/>
            <p:nvPr/>
          </p:nvGrpSpPr>
          <p:grpSpPr>
            <a:xfrm>
              <a:off x="1130530" y="3265504"/>
              <a:ext cx="3860595" cy="254014"/>
              <a:chOff x="1130530" y="3265504"/>
              <a:chExt cx="3860595" cy="25401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FD99B85-A197-EC8F-7B56-AEA1F9F63631}"/>
                  </a:ext>
                </a:extLst>
              </p:cNvPr>
              <p:cNvGrpSpPr/>
              <p:nvPr/>
            </p:nvGrpSpPr>
            <p:grpSpPr>
              <a:xfrm>
                <a:off x="1130530" y="3279187"/>
                <a:ext cx="3832166" cy="240331"/>
                <a:chOff x="1130530" y="3279187"/>
                <a:chExt cx="3832166" cy="240331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EC3901CF-9D08-EC86-BB5B-C3193D7D7584}"/>
                    </a:ext>
                  </a:extLst>
                </p:cNvPr>
                <p:cNvSpPr/>
                <p:nvPr/>
              </p:nvSpPr>
              <p:spPr>
                <a:xfrm flipH="1">
                  <a:off x="1130530" y="3279188"/>
                  <a:ext cx="3832166" cy="221974"/>
                </a:xfrm>
                <a:prstGeom prst="rect">
                  <a:avLst/>
                </a:prstGeom>
                <a:gradFill flip="none" rotWithShape="1">
                  <a:gsLst>
                    <a:gs pos="48000">
                      <a:srgbClr val="88848E"/>
                    </a:gs>
                    <a:gs pos="69000">
                      <a:srgbClr val="C4C2C7"/>
                    </a:gs>
                    <a:gs pos="100000">
                      <a:schemeClr val="bg1"/>
                    </a:gs>
                    <a:gs pos="9000">
                      <a:srgbClr val="150E22">
                        <a:alpha val="78821"/>
                      </a:srgb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3" name="Graphic 32" descr="New Moon with solid fill">
                  <a:extLst>
                    <a:ext uri="{FF2B5EF4-FFF2-40B4-BE49-F238E27FC236}">
                      <a16:creationId xmlns:a16="http://schemas.microsoft.com/office/drawing/2014/main" id="{2AD38AFB-1E0B-8B59-77D5-C76485845C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4716" y="3279187"/>
                  <a:ext cx="221974" cy="221974"/>
                </a:xfrm>
                <a:prstGeom prst="rect">
                  <a:avLst/>
                </a:prstGeom>
              </p:spPr>
            </p:pic>
            <p:pic>
              <p:nvPicPr>
                <p:cNvPr id="34" name="Graphic 33" descr="Last Quarter Moon with solid fill">
                  <a:extLst>
                    <a:ext uri="{FF2B5EF4-FFF2-40B4-BE49-F238E27FC236}">
                      <a16:creationId xmlns:a16="http://schemas.microsoft.com/office/drawing/2014/main" id="{67E1A02B-A703-36AA-2FD0-C9D7335C93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3742953" y="3279187"/>
                  <a:ext cx="240331" cy="240331"/>
                </a:xfrm>
                <a:prstGeom prst="rect">
                  <a:avLst/>
                </a:prstGeom>
              </p:spPr>
            </p:pic>
          </p:grpSp>
          <p:pic>
            <p:nvPicPr>
              <p:cNvPr id="35" name="Graphic 34" descr="Full moon with solid fill">
                <a:extLst>
                  <a:ext uri="{FF2B5EF4-FFF2-40B4-BE49-F238E27FC236}">
                    <a16:creationId xmlns:a16="http://schemas.microsoft.com/office/drawing/2014/main" id="{E5D4AAA2-385E-E59E-5537-7EAB53C5C4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737270" y="3265504"/>
                <a:ext cx="253855" cy="253855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72B08E8-661F-E217-BF97-32F351E59200}"/>
                </a:ext>
              </a:extLst>
            </p:cNvPr>
            <p:cNvGrpSpPr/>
            <p:nvPr/>
          </p:nvGrpSpPr>
          <p:grpSpPr>
            <a:xfrm>
              <a:off x="6609880" y="3224343"/>
              <a:ext cx="3860595" cy="254014"/>
              <a:chOff x="1130530" y="3265504"/>
              <a:chExt cx="3860595" cy="254014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8A87EDF-7EEB-2239-8745-A5791C3AEF06}"/>
                  </a:ext>
                </a:extLst>
              </p:cNvPr>
              <p:cNvGrpSpPr/>
              <p:nvPr/>
            </p:nvGrpSpPr>
            <p:grpSpPr>
              <a:xfrm>
                <a:off x="1130530" y="3279187"/>
                <a:ext cx="3832166" cy="240331"/>
                <a:chOff x="1130530" y="3279187"/>
                <a:chExt cx="3832166" cy="240331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EE6BCF3-BEFC-8CF8-D522-B002F8490B16}"/>
                    </a:ext>
                  </a:extLst>
                </p:cNvPr>
                <p:cNvSpPr/>
                <p:nvPr/>
              </p:nvSpPr>
              <p:spPr>
                <a:xfrm flipH="1">
                  <a:off x="1130530" y="3279188"/>
                  <a:ext cx="3832166" cy="221974"/>
                </a:xfrm>
                <a:prstGeom prst="rect">
                  <a:avLst/>
                </a:prstGeom>
                <a:gradFill flip="none" rotWithShape="1">
                  <a:gsLst>
                    <a:gs pos="48000">
                      <a:srgbClr val="88848E"/>
                    </a:gs>
                    <a:gs pos="69000">
                      <a:srgbClr val="C4C2C7"/>
                    </a:gs>
                    <a:gs pos="100000">
                      <a:schemeClr val="bg1"/>
                    </a:gs>
                    <a:gs pos="9000">
                      <a:srgbClr val="150E22">
                        <a:alpha val="78821"/>
                      </a:srgb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46" name="Graphic 45" descr="New Moon with solid fill">
                  <a:extLst>
                    <a:ext uri="{FF2B5EF4-FFF2-40B4-BE49-F238E27FC236}">
                      <a16:creationId xmlns:a16="http://schemas.microsoft.com/office/drawing/2014/main" id="{2E3E126E-470A-8DFF-3F97-277F213BF7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4716" y="3279187"/>
                  <a:ext cx="221974" cy="221974"/>
                </a:xfrm>
                <a:prstGeom prst="rect">
                  <a:avLst/>
                </a:prstGeom>
              </p:spPr>
            </p:pic>
            <p:pic>
              <p:nvPicPr>
                <p:cNvPr id="47" name="Graphic 46" descr="Last Quarter Moon with solid fill">
                  <a:extLst>
                    <a:ext uri="{FF2B5EF4-FFF2-40B4-BE49-F238E27FC236}">
                      <a16:creationId xmlns:a16="http://schemas.microsoft.com/office/drawing/2014/main" id="{C70CD208-4366-00F7-0845-AE593D212C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3742953" y="3279187"/>
                  <a:ext cx="240331" cy="240331"/>
                </a:xfrm>
                <a:prstGeom prst="rect">
                  <a:avLst/>
                </a:prstGeom>
              </p:spPr>
            </p:pic>
          </p:grpSp>
          <p:pic>
            <p:nvPicPr>
              <p:cNvPr id="44" name="Graphic 43" descr="Full moon with solid fill">
                <a:extLst>
                  <a:ext uri="{FF2B5EF4-FFF2-40B4-BE49-F238E27FC236}">
                    <a16:creationId xmlns:a16="http://schemas.microsoft.com/office/drawing/2014/main" id="{C61C0706-A9D0-398C-F90B-46D75B2D04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737270" y="3265504"/>
                <a:ext cx="253855" cy="25385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19207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021627-118D-3EB9-AF95-B70F14132AAE}"/>
              </a:ext>
            </a:extLst>
          </p:cNvPr>
          <p:cNvSpPr/>
          <p:nvPr/>
        </p:nvSpPr>
        <p:spPr>
          <a:xfrm flipH="1">
            <a:off x="1130530" y="233861"/>
            <a:ext cx="3832166" cy="221974"/>
          </a:xfrm>
          <a:prstGeom prst="rect">
            <a:avLst/>
          </a:prstGeom>
          <a:gradFill flip="none" rotWithShape="1">
            <a:gsLst>
              <a:gs pos="25000">
                <a:schemeClr val="accent2">
                  <a:lumMod val="40000"/>
                  <a:lumOff val="60000"/>
                </a:schemeClr>
              </a:gs>
              <a:gs pos="96000">
                <a:srgbClr val="150E22">
                  <a:alpha val="78821"/>
                </a:srgbClr>
              </a:gs>
              <a:gs pos="87000">
                <a:srgbClr val="FFEAB5"/>
              </a:gs>
              <a:gs pos="34000">
                <a:srgbClr val="FFEAB5">
                  <a:alpha val="8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116E04-9015-724E-AFCB-67960B53EDC0}"/>
              </a:ext>
            </a:extLst>
          </p:cNvPr>
          <p:cNvGrpSpPr/>
          <p:nvPr/>
        </p:nvGrpSpPr>
        <p:grpSpPr>
          <a:xfrm>
            <a:off x="409355" y="194338"/>
            <a:ext cx="11036114" cy="6133036"/>
            <a:chOff x="409355" y="194338"/>
            <a:chExt cx="11036114" cy="6133036"/>
          </a:xfrm>
        </p:grpSpPr>
        <p:pic>
          <p:nvPicPr>
            <p:cNvPr id="4" name="Picture 3" descr="A screenshot of a graph&#10;&#10;Description automatically generated">
              <a:extLst>
                <a:ext uri="{FF2B5EF4-FFF2-40B4-BE49-F238E27FC236}">
                  <a16:creationId xmlns:a16="http://schemas.microsoft.com/office/drawing/2014/main" id="{BDAAEAA8-6436-96BE-B523-4BB5B89FED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2" t="4183" r="5273"/>
            <a:stretch/>
          </p:blipFill>
          <p:spPr bwMode="auto">
            <a:xfrm>
              <a:off x="409355" y="463825"/>
              <a:ext cx="11036114" cy="586354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2A028B-D5C5-AACB-F660-55CF6A6ECF6C}"/>
                </a:ext>
              </a:extLst>
            </p:cNvPr>
            <p:cNvSpPr/>
            <p:nvPr/>
          </p:nvSpPr>
          <p:spPr>
            <a:xfrm>
              <a:off x="1060175" y="3240363"/>
              <a:ext cx="9886122" cy="221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F5EBDF4-C30D-530C-BAE2-119D2149C16A}"/>
                </a:ext>
              </a:extLst>
            </p:cNvPr>
            <p:cNvGrpSpPr/>
            <p:nvPr/>
          </p:nvGrpSpPr>
          <p:grpSpPr>
            <a:xfrm>
              <a:off x="1594423" y="203026"/>
              <a:ext cx="3267162" cy="297476"/>
              <a:chOff x="1594423" y="203026"/>
              <a:chExt cx="3267162" cy="297476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797408E9-F47A-661F-6948-74D86F7564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7887" y="241851"/>
                <a:ext cx="0" cy="22197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8" name="Graphic 7" descr="Sunset scene with solid fill">
                <a:extLst>
                  <a:ext uri="{FF2B5EF4-FFF2-40B4-BE49-F238E27FC236}">
                    <a16:creationId xmlns:a16="http://schemas.microsoft.com/office/drawing/2014/main" id="{9BA2D28F-E59F-F634-D6C1-93F4DF7AF0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594423" y="203026"/>
                <a:ext cx="280100" cy="280100"/>
              </a:xfrm>
              <a:prstGeom prst="rect">
                <a:avLst/>
              </a:prstGeom>
            </p:spPr>
          </p:pic>
          <p:pic>
            <p:nvPicPr>
              <p:cNvPr id="10" name="Graphic 9" descr="Dim (Smaller Sun) with solid fill">
                <a:extLst>
                  <a:ext uri="{FF2B5EF4-FFF2-40B4-BE49-F238E27FC236}">
                    <a16:creationId xmlns:a16="http://schemas.microsoft.com/office/drawing/2014/main" id="{4E2FCC69-89B1-B74E-A8EA-4B2F3737D2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315539" y="233135"/>
                <a:ext cx="333653" cy="267367"/>
              </a:xfrm>
              <a:prstGeom prst="rect">
                <a:avLst/>
              </a:prstGeom>
            </p:spPr>
          </p:pic>
          <p:pic>
            <p:nvPicPr>
              <p:cNvPr id="11" name="Graphic 10" descr="Moon with solid fill">
                <a:extLst>
                  <a:ext uri="{FF2B5EF4-FFF2-40B4-BE49-F238E27FC236}">
                    <a16:creationId xmlns:a16="http://schemas.microsoft.com/office/drawing/2014/main" id="{F5FA8ABF-45DC-E763-7343-2EB2D536A6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639610" y="241851"/>
                <a:ext cx="221975" cy="221975"/>
              </a:xfrm>
              <a:prstGeom prst="rect">
                <a:avLst/>
              </a:prstGeom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4FBB58-E94E-7B70-1ECD-A755E3B362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8498" y="241851"/>
                <a:ext cx="0" cy="22197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96612BB-1E80-801F-41EA-F97E2D525D10}"/>
                </a:ext>
              </a:extLst>
            </p:cNvPr>
            <p:cNvGrpSpPr/>
            <p:nvPr/>
          </p:nvGrpSpPr>
          <p:grpSpPr>
            <a:xfrm>
              <a:off x="6609880" y="194338"/>
              <a:ext cx="3832166" cy="297476"/>
              <a:chOff x="1130530" y="203026"/>
              <a:chExt cx="3832166" cy="297476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7DB55A1-4411-8C64-3521-E845283537FD}"/>
                  </a:ext>
                </a:extLst>
              </p:cNvPr>
              <p:cNvSpPr/>
              <p:nvPr/>
            </p:nvSpPr>
            <p:spPr>
              <a:xfrm flipH="1">
                <a:off x="1130530" y="241851"/>
                <a:ext cx="3832166" cy="221974"/>
              </a:xfrm>
              <a:prstGeom prst="rect">
                <a:avLst/>
              </a:prstGeom>
              <a:gradFill flip="none" rotWithShape="1">
                <a:gsLst>
                  <a:gs pos="25000">
                    <a:schemeClr val="accent2">
                      <a:lumMod val="40000"/>
                      <a:lumOff val="60000"/>
                    </a:schemeClr>
                  </a:gs>
                  <a:gs pos="96000">
                    <a:srgbClr val="150E22">
                      <a:alpha val="78821"/>
                    </a:srgbClr>
                  </a:gs>
                  <a:gs pos="87000">
                    <a:srgbClr val="FFEAB5"/>
                  </a:gs>
                  <a:gs pos="34000">
                    <a:srgbClr val="FFEAB5">
                      <a:alpha val="83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665000A-B3FE-5D90-3A3A-D46505873E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7887" y="241851"/>
                <a:ext cx="0" cy="22197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5" name="Graphic 24" descr="Sunset scene with solid fill">
                <a:extLst>
                  <a:ext uri="{FF2B5EF4-FFF2-40B4-BE49-F238E27FC236}">
                    <a16:creationId xmlns:a16="http://schemas.microsoft.com/office/drawing/2014/main" id="{E5B2059F-785B-AAD9-1957-F6B08C15E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594423" y="203026"/>
                <a:ext cx="280100" cy="280100"/>
              </a:xfrm>
              <a:prstGeom prst="rect">
                <a:avLst/>
              </a:prstGeom>
            </p:spPr>
          </p:pic>
          <p:pic>
            <p:nvPicPr>
              <p:cNvPr id="26" name="Graphic 25" descr="Dim (Smaller Sun) with solid fill">
                <a:extLst>
                  <a:ext uri="{FF2B5EF4-FFF2-40B4-BE49-F238E27FC236}">
                    <a16:creationId xmlns:a16="http://schemas.microsoft.com/office/drawing/2014/main" id="{1361AF27-4DCE-3F67-2755-B702FB9C0B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315539" y="233135"/>
                <a:ext cx="333653" cy="267367"/>
              </a:xfrm>
              <a:prstGeom prst="rect">
                <a:avLst/>
              </a:prstGeom>
            </p:spPr>
          </p:pic>
          <p:pic>
            <p:nvPicPr>
              <p:cNvPr id="27" name="Graphic 26" descr="Moon with solid fill">
                <a:extLst>
                  <a:ext uri="{FF2B5EF4-FFF2-40B4-BE49-F238E27FC236}">
                    <a16:creationId xmlns:a16="http://schemas.microsoft.com/office/drawing/2014/main" id="{770AA6B8-58B8-0C8C-DEE3-BAA5BD7155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639610" y="241851"/>
                <a:ext cx="221975" cy="221975"/>
              </a:xfrm>
              <a:prstGeom prst="rect">
                <a:avLst/>
              </a:prstGeom>
            </p:spPr>
          </p:pic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29DDB75-7D41-4684-ADF3-E4FBE000D9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8498" y="241851"/>
                <a:ext cx="0" cy="22197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352654B-5C2E-BD50-BEB2-4EB05F2FF1A1}"/>
                </a:ext>
              </a:extLst>
            </p:cNvPr>
            <p:cNvGrpSpPr/>
            <p:nvPr/>
          </p:nvGrpSpPr>
          <p:grpSpPr>
            <a:xfrm>
              <a:off x="1130530" y="3265504"/>
              <a:ext cx="3860595" cy="254014"/>
              <a:chOff x="1130530" y="3265504"/>
              <a:chExt cx="3860595" cy="25401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FD99B85-A197-EC8F-7B56-AEA1F9F63631}"/>
                  </a:ext>
                </a:extLst>
              </p:cNvPr>
              <p:cNvGrpSpPr/>
              <p:nvPr/>
            </p:nvGrpSpPr>
            <p:grpSpPr>
              <a:xfrm>
                <a:off x="1130530" y="3279187"/>
                <a:ext cx="3832166" cy="240331"/>
                <a:chOff x="1130530" y="3279187"/>
                <a:chExt cx="3832166" cy="240331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EC3901CF-9D08-EC86-BB5B-C3193D7D7584}"/>
                    </a:ext>
                  </a:extLst>
                </p:cNvPr>
                <p:cNvSpPr/>
                <p:nvPr/>
              </p:nvSpPr>
              <p:spPr>
                <a:xfrm flipH="1">
                  <a:off x="1130530" y="3279188"/>
                  <a:ext cx="3832166" cy="221974"/>
                </a:xfrm>
                <a:prstGeom prst="rect">
                  <a:avLst/>
                </a:prstGeom>
                <a:gradFill flip="none" rotWithShape="1">
                  <a:gsLst>
                    <a:gs pos="48000">
                      <a:srgbClr val="88848E"/>
                    </a:gs>
                    <a:gs pos="69000">
                      <a:srgbClr val="C4C2C7"/>
                    </a:gs>
                    <a:gs pos="100000">
                      <a:schemeClr val="bg1"/>
                    </a:gs>
                    <a:gs pos="9000">
                      <a:srgbClr val="150E22">
                        <a:alpha val="78821"/>
                      </a:srgb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3" name="Graphic 32" descr="New Moon with solid fill">
                  <a:extLst>
                    <a:ext uri="{FF2B5EF4-FFF2-40B4-BE49-F238E27FC236}">
                      <a16:creationId xmlns:a16="http://schemas.microsoft.com/office/drawing/2014/main" id="{2AD38AFB-1E0B-8B59-77D5-C76485845C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4716" y="3279187"/>
                  <a:ext cx="221974" cy="221974"/>
                </a:xfrm>
                <a:prstGeom prst="rect">
                  <a:avLst/>
                </a:prstGeom>
              </p:spPr>
            </p:pic>
            <p:pic>
              <p:nvPicPr>
                <p:cNvPr id="34" name="Graphic 33" descr="Last Quarter Moon with solid fill">
                  <a:extLst>
                    <a:ext uri="{FF2B5EF4-FFF2-40B4-BE49-F238E27FC236}">
                      <a16:creationId xmlns:a16="http://schemas.microsoft.com/office/drawing/2014/main" id="{67E1A02B-A703-36AA-2FD0-C9D7335C93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3742953" y="3279187"/>
                  <a:ext cx="240331" cy="240331"/>
                </a:xfrm>
                <a:prstGeom prst="rect">
                  <a:avLst/>
                </a:prstGeom>
              </p:spPr>
            </p:pic>
          </p:grpSp>
          <p:pic>
            <p:nvPicPr>
              <p:cNvPr id="35" name="Graphic 34" descr="Full moon with solid fill">
                <a:extLst>
                  <a:ext uri="{FF2B5EF4-FFF2-40B4-BE49-F238E27FC236}">
                    <a16:creationId xmlns:a16="http://schemas.microsoft.com/office/drawing/2014/main" id="{E5D4AAA2-385E-E59E-5537-7EAB53C5C4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737270" y="3265504"/>
                <a:ext cx="253855" cy="253855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72B08E8-661F-E217-BF97-32F351E59200}"/>
                </a:ext>
              </a:extLst>
            </p:cNvPr>
            <p:cNvGrpSpPr/>
            <p:nvPr/>
          </p:nvGrpSpPr>
          <p:grpSpPr>
            <a:xfrm>
              <a:off x="6609880" y="3224343"/>
              <a:ext cx="3860595" cy="254014"/>
              <a:chOff x="1130530" y="3265504"/>
              <a:chExt cx="3860595" cy="254014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8A87EDF-7EEB-2239-8745-A5791C3AEF06}"/>
                  </a:ext>
                </a:extLst>
              </p:cNvPr>
              <p:cNvGrpSpPr/>
              <p:nvPr/>
            </p:nvGrpSpPr>
            <p:grpSpPr>
              <a:xfrm>
                <a:off x="1130530" y="3279187"/>
                <a:ext cx="3832166" cy="240331"/>
                <a:chOff x="1130530" y="3279187"/>
                <a:chExt cx="3832166" cy="240331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EE6BCF3-BEFC-8CF8-D522-B002F8490B16}"/>
                    </a:ext>
                  </a:extLst>
                </p:cNvPr>
                <p:cNvSpPr/>
                <p:nvPr/>
              </p:nvSpPr>
              <p:spPr>
                <a:xfrm flipH="1">
                  <a:off x="1130530" y="3279188"/>
                  <a:ext cx="3832166" cy="221974"/>
                </a:xfrm>
                <a:prstGeom prst="rect">
                  <a:avLst/>
                </a:prstGeom>
                <a:gradFill flip="none" rotWithShape="1">
                  <a:gsLst>
                    <a:gs pos="48000">
                      <a:srgbClr val="88848E"/>
                    </a:gs>
                    <a:gs pos="69000">
                      <a:srgbClr val="C4C2C7"/>
                    </a:gs>
                    <a:gs pos="100000">
                      <a:schemeClr val="bg1"/>
                    </a:gs>
                    <a:gs pos="9000">
                      <a:srgbClr val="150E22">
                        <a:alpha val="78821"/>
                      </a:srgb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46" name="Graphic 45" descr="New Moon with solid fill">
                  <a:extLst>
                    <a:ext uri="{FF2B5EF4-FFF2-40B4-BE49-F238E27FC236}">
                      <a16:creationId xmlns:a16="http://schemas.microsoft.com/office/drawing/2014/main" id="{2E3E126E-470A-8DFF-3F97-277F213BF7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4716" y="3279187"/>
                  <a:ext cx="221974" cy="221974"/>
                </a:xfrm>
                <a:prstGeom prst="rect">
                  <a:avLst/>
                </a:prstGeom>
              </p:spPr>
            </p:pic>
            <p:pic>
              <p:nvPicPr>
                <p:cNvPr id="47" name="Graphic 46" descr="Last Quarter Moon with solid fill">
                  <a:extLst>
                    <a:ext uri="{FF2B5EF4-FFF2-40B4-BE49-F238E27FC236}">
                      <a16:creationId xmlns:a16="http://schemas.microsoft.com/office/drawing/2014/main" id="{C70CD208-4366-00F7-0845-AE593D212C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3742953" y="3279187"/>
                  <a:ext cx="240331" cy="240331"/>
                </a:xfrm>
                <a:prstGeom prst="rect">
                  <a:avLst/>
                </a:prstGeom>
              </p:spPr>
            </p:pic>
          </p:grpSp>
          <p:pic>
            <p:nvPicPr>
              <p:cNvPr id="44" name="Graphic 43" descr="Full moon with solid fill">
                <a:extLst>
                  <a:ext uri="{FF2B5EF4-FFF2-40B4-BE49-F238E27FC236}">
                    <a16:creationId xmlns:a16="http://schemas.microsoft.com/office/drawing/2014/main" id="{C61C0706-A9D0-398C-F90B-46D75B2D04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737270" y="3265504"/>
                <a:ext cx="253855" cy="25385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49099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93A18D4-F35D-449D-D9E4-9082CEF2FF1A}"/>
              </a:ext>
            </a:extLst>
          </p:cNvPr>
          <p:cNvGrpSpPr/>
          <p:nvPr/>
        </p:nvGrpSpPr>
        <p:grpSpPr>
          <a:xfrm>
            <a:off x="406830" y="487614"/>
            <a:ext cx="11036114" cy="6082179"/>
            <a:chOff x="409355" y="245195"/>
            <a:chExt cx="11036114" cy="608217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4116E04-9015-724E-AFCB-67960B53EDC0}"/>
                </a:ext>
              </a:extLst>
            </p:cNvPr>
            <p:cNvGrpSpPr/>
            <p:nvPr/>
          </p:nvGrpSpPr>
          <p:grpSpPr>
            <a:xfrm>
              <a:off x="409355" y="245195"/>
              <a:ext cx="11036114" cy="6082179"/>
              <a:chOff x="409355" y="245195"/>
              <a:chExt cx="11036114" cy="6082179"/>
            </a:xfrm>
          </p:grpSpPr>
          <p:pic>
            <p:nvPicPr>
              <p:cNvPr id="4" name="Picture 3" descr="A screenshot of a graph&#10;&#10;Description automatically generated">
                <a:extLst>
                  <a:ext uri="{FF2B5EF4-FFF2-40B4-BE49-F238E27FC236}">
                    <a16:creationId xmlns:a16="http://schemas.microsoft.com/office/drawing/2014/main" id="{BDAAEAA8-6436-96BE-B523-4BB5B89FED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52" t="4183" r="5273"/>
              <a:stretch/>
            </p:blipFill>
            <p:spPr bwMode="auto">
              <a:xfrm>
                <a:off x="409355" y="463825"/>
                <a:ext cx="11036114" cy="5863549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2A028B-D5C5-AACB-F660-55CF6A6ECF6C}"/>
                  </a:ext>
                </a:extLst>
              </p:cNvPr>
              <p:cNvSpPr/>
              <p:nvPr/>
            </p:nvSpPr>
            <p:spPr>
              <a:xfrm>
                <a:off x="1060175" y="3240363"/>
                <a:ext cx="9886122" cy="2219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F5EBDF4-C30D-530C-BAE2-119D2149C16A}"/>
                  </a:ext>
                </a:extLst>
              </p:cNvPr>
              <p:cNvGrpSpPr/>
              <p:nvPr/>
            </p:nvGrpSpPr>
            <p:grpSpPr>
              <a:xfrm>
                <a:off x="1592971" y="245195"/>
                <a:ext cx="3260798" cy="296430"/>
                <a:chOff x="1592971" y="245195"/>
                <a:chExt cx="3260798" cy="296430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797408E9-F47A-661F-6948-74D86F7564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67887" y="280423"/>
                  <a:ext cx="0" cy="22197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8" name="Graphic 7" descr="Sunset scene with solid fill">
                  <a:extLst>
                    <a:ext uri="{FF2B5EF4-FFF2-40B4-BE49-F238E27FC236}">
                      <a16:creationId xmlns:a16="http://schemas.microsoft.com/office/drawing/2014/main" id="{9BA2D28F-E59F-F634-D6C1-93F4DF7AF0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2971" y="245195"/>
                  <a:ext cx="280100" cy="280100"/>
                </a:xfrm>
                <a:prstGeom prst="rect">
                  <a:avLst/>
                </a:prstGeom>
              </p:spPr>
            </p:pic>
            <p:pic>
              <p:nvPicPr>
                <p:cNvPr id="10" name="Graphic 9" descr="Dim (Smaller Sun) with solid fill">
                  <a:extLst>
                    <a:ext uri="{FF2B5EF4-FFF2-40B4-BE49-F238E27FC236}">
                      <a16:creationId xmlns:a16="http://schemas.microsoft.com/office/drawing/2014/main" id="{4E2FCC69-89B1-B74E-A8EA-4B2F3737D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4087" y="274258"/>
                  <a:ext cx="333653" cy="267367"/>
                </a:xfrm>
                <a:prstGeom prst="rect">
                  <a:avLst/>
                </a:prstGeom>
              </p:spPr>
            </p:pic>
            <p:pic>
              <p:nvPicPr>
                <p:cNvPr id="11" name="Graphic 10" descr="Moon with solid fill">
                  <a:extLst>
                    <a:ext uri="{FF2B5EF4-FFF2-40B4-BE49-F238E27FC236}">
                      <a16:creationId xmlns:a16="http://schemas.microsoft.com/office/drawing/2014/main" id="{F5FA8ABF-45DC-E763-7343-2EB2D536A6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31794" y="278527"/>
                  <a:ext cx="221975" cy="221975"/>
                </a:xfrm>
                <a:prstGeom prst="rect">
                  <a:avLst/>
                </a:prstGeom>
              </p:spPr>
            </p:pic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2A4FBB58-E94E-7B70-1ECD-A755E3B36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30682" y="274258"/>
                  <a:ext cx="0" cy="22197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352654B-5C2E-BD50-BEB2-4EB05F2FF1A1}"/>
                  </a:ext>
                </a:extLst>
              </p:cNvPr>
              <p:cNvGrpSpPr/>
              <p:nvPr/>
            </p:nvGrpSpPr>
            <p:grpSpPr>
              <a:xfrm>
                <a:off x="1134716" y="3265504"/>
                <a:ext cx="3856409" cy="254014"/>
                <a:chOff x="1134716" y="3265504"/>
                <a:chExt cx="3856409" cy="254014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FD99B85-A197-EC8F-7B56-AEA1F9F63631}"/>
                    </a:ext>
                  </a:extLst>
                </p:cNvPr>
                <p:cNvGrpSpPr/>
                <p:nvPr/>
              </p:nvGrpSpPr>
              <p:grpSpPr>
                <a:xfrm>
                  <a:off x="1134716" y="3279187"/>
                  <a:ext cx="2848568" cy="240331"/>
                  <a:chOff x="1134716" y="3279187"/>
                  <a:chExt cx="2848568" cy="240331"/>
                </a:xfrm>
              </p:grpSpPr>
              <p:pic>
                <p:nvPicPr>
                  <p:cNvPr id="33" name="Graphic 32" descr="New Moon with solid fill">
                    <a:extLst>
                      <a:ext uri="{FF2B5EF4-FFF2-40B4-BE49-F238E27FC236}">
                        <a16:creationId xmlns:a16="http://schemas.microsoft.com/office/drawing/2014/main" id="{2AD38AFB-1E0B-8B59-77D5-C76485845C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34716" y="3279187"/>
                    <a:ext cx="221974" cy="221974"/>
                  </a:xfrm>
                  <a:prstGeom prst="rect">
                    <a:avLst/>
                  </a:prstGeom>
                </p:spPr>
              </p:pic>
              <p:pic>
                <p:nvPicPr>
                  <p:cNvPr id="34" name="Graphic 33" descr="Last Quarter Moon with solid fill">
                    <a:extLst>
                      <a:ext uri="{FF2B5EF4-FFF2-40B4-BE49-F238E27FC236}">
                        <a16:creationId xmlns:a16="http://schemas.microsoft.com/office/drawing/2014/main" id="{67E1A02B-A703-36AA-2FD0-C9D7335C93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3742953" y="3279187"/>
                    <a:ext cx="240331" cy="24033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5" name="Graphic 34" descr="Full moon with solid fill">
                  <a:extLst>
                    <a:ext uri="{FF2B5EF4-FFF2-40B4-BE49-F238E27FC236}">
                      <a16:creationId xmlns:a16="http://schemas.microsoft.com/office/drawing/2014/main" id="{E5D4AAA2-385E-E59E-5537-7EAB53C5C4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37270" y="3265504"/>
                  <a:ext cx="253855" cy="253855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172B08E8-661F-E217-BF97-32F351E59200}"/>
                  </a:ext>
                </a:extLst>
              </p:cNvPr>
              <p:cNvGrpSpPr/>
              <p:nvPr/>
            </p:nvGrpSpPr>
            <p:grpSpPr>
              <a:xfrm>
                <a:off x="6614066" y="3224343"/>
                <a:ext cx="3856409" cy="254014"/>
                <a:chOff x="1134716" y="3265504"/>
                <a:chExt cx="3856409" cy="25401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8A87EDF-7EEB-2239-8745-A5791C3AEF06}"/>
                    </a:ext>
                  </a:extLst>
                </p:cNvPr>
                <p:cNvGrpSpPr/>
                <p:nvPr/>
              </p:nvGrpSpPr>
              <p:grpSpPr>
                <a:xfrm>
                  <a:off x="1134716" y="3279187"/>
                  <a:ext cx="2848568" cy="240331"/>
                  <a:chOff x="1134716" y="3279187"/>
                  <a:chExt cx="2848568" cy="240331"/>
                </a:xfrm>
              </p:grpSpPr>
              <p:pic>
                <p:nvPicPr>
                  <p:cNvPr id="46" name="Graphic 45" descr="New Moon with solid fill">
                    <a:extLst>
                      <a:ext uri="{FF2B5EF4-FFF2-40B4-BE49-F238E27FC236}">
                        <a16:creationId xmlns:a16="http://schemas.microsoft.com/office/drawing/2014/main" id="{2E3E126E-470A-8DFF-3F97-277F213BF7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34716" y="3279187"/>
                    <a:ext cx="221974" cy="221974"/>
                  </a:xfrm>
                  <a:prstGeom prst="rect">
                    <a:avLst/>
                  </a:prstGeom>
                </p:spPr>
              </p:pic>
              <p:pic>
                <p:nvPicPr>
                  <p:cNvPr id="47" name="Graphic 46" descr="Last Quarter Moon with solid fill">
                    <a:extLst>
                      <a:ext uri="{FF2B5EF4-FFF2-40B4-BE49-F238E27FC236}">
                        <a16:creationId xmlns:a16="http://schemas.microsoft.com/office/drawing/2014/main" id="{C70CD208-4366-00F7-0845-AE593D212C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3742953" y="3279187"/>
                    <a:ext cx="240331" cy="24033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4" name="Graphic 43" descr="Full moon with solid fill">
                  <a:extLst>
                    <a:ext uri="{FF2B5EF4-FFF2-40B4-BE49-F238E27FC236}">
                      <a16:creationId xmlns:a16="http://schemas.microsoft.com/office/drawing/2014/main" id="{C61C0706-A9D0-398C-F90B-46D75B2D04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37270" y="3265504"/>
                  <a:ext cx="253855" cy="2538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6F408B0-32A0-FF8D-BCF7-0705D0DF0C05}"/>
                </a:ext>
              </a:extLst>
            </p:cNvPr>
            <p:cNvGrpSpPr/>
            <p:nvPr/>
          </p:nvGrpSpPr>
          <p:grpSpPr>
            <a:xfrm>
              <a:off x="7064915" y="245195"/>
              <a:ext cx="3260798" cy="296430"/>
              <a:chOff x="1745371" y="397595"/>
              <a:chExt cx="3260798" cy="296430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6AF1DE75-68B7-E302-A0DA-7A1A9371A8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0287" y="432823"/>
                <a:ext cx="0" cy="22197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6" name="Graphic 5" descr="Sunset scene with solid fill">
                <a:extLst>
                  <a:ext uri="{FF2B5EF4-FFF2-40B4-BE49-F238E27FC236}">
                    <a16:creationId xmlns:a16="http://schemas.microsoft.com/office/drawing/2014/main" id="{F2B4A9D1-07A7-5C77-0275-0B6EB9CD3C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745371" y="397595"/>
                <a:ext cx="280100" cy="280100"/>
              </a:xfrm>
              <a:prstGeom prst="rect">
                <a:avLst/>
              </a:prstGeom>
            </p:spPr>
          </p:pic>
          <p:pic>
            <p:nvPicPr>
              <p:cNvPr id="9" name="Graphic 8" descr="Dim (Smaller Sun) with solid fill">
                <a:extLst>
                  <a:ext uri="{FF2B5EF4-FFF2-40B4-BE49-F238E27FC236}">
                    <a16:creationId xmlns:a16="http://schemas.microsoft.com/office/drawing/2014/main" id="{99474854-9598-8C79-64F0-63A7767D7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466487" y="426658"/>
                <a:ext cx="333653" cy="267367"/>
              </a:xfrm>
              <a:prstGeom prst="rect">
                <a:avLst/>
              </a:prstGeom>
            </p:spPr>
          </p:pic>
          <p:pic>
            <p:nvPicPr>
              <p:cNvPr id="12" name="Graphic 11" descr="Moon with solid fill">
                <a:extLst>
                  <a:ext uri="{FF2B5EF4-FFF2-40B4-BE49-F238E27FC236}">
                    <a16:creationId xmlns:a16="http://schemas.microsoft.com/office/drawing/2014/main" id="{56A53E99-9036-9CA3-830C-186507291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784194" y="430927"/>
                <a:ext cx="221975" cy="221975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9089DD3-C1BA-677E-2110-D5837BFECD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3082" y="426658"/>
                <a:ext cx="0" cy="22197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62146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14F623-AE3E-D411-F95F-3C255DEF06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942" b="79065"/>
          <a:stretch/>
        </p:blipFill>
        <p:spPr>
          <a:xfrm>
            <a:off x="643467" y="1656281"/>
            <a:ext cx="3278292" cy="599032"/>
          </a:xfrm>
          <a:prstGeom prst="rect">
            <a:avLst/>
          </a:prstGeom>
        </p:spPr>
      </p:pic>
      <p:pic>
        <p:nvPicPr>
          <p:cNvPr id="14" name="Graphic 13" descr="Dim (Smaller Sun) with solid fill">
            <a:extLst>
              <a:ext uri="{FF2B5EF4-FFF2-40B4-BE49-F238E27FC236}">
                <a16:creationId xmlns:a16="http://schemas.microsoft.com/office/drawing/2014/main" id="{D2AA2BB5-E9CF-9008-9A34-162687790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3493" y="1557228"/>
            <a:ext cx="3743538" cy="3743538"/>
          </a:xfrm>
          <a:prstGeom prst="rect">
            <a:avLst/>
          </a:prstGeom>
        </p:spPr>
      </p:pic>
      <p:pic>
        <p:nvPicPr>
          <p:cNvPr id="17" name="Graphic 16" descr="Sunset scene with solid fill">
            <a:extLst>
              <a:ext uri="{FF2B5EF4-FFF2-40B4-BE49-F238E27FC236}">
                <a16:creationId xmlns:a16="http://schemas.microsoft.com/office/drawing/2014/main" id="{A709089F-3A29-3E74-9DD2-81C051567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B6F7B3-F0E6-C726-829A-596AB3B4F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3" t="26593" b="5645"/>
          <a:stretch/>
        </p:blipFill>
        <p:spPr>
          <a:xfrm>
            <a:off x="643467" y="4092367"/>
            <a:ext cx="3278292" cy="1619656"/>
          </a:xfrm>
          <a:prstGeom prst="rect">
            <a:avLst/>
          </a:prstGeom>
        </p:spPr>
      </p:pic>
      <p:pic>
        <p:nvPicPr>
          <p:cNvPr id="15" name="Graphic 14" descr="Moon with solid fill">
            <a:extLst>
              <a:ext uri="{FF2B5EF4-FFF2-40B4-BE49-F238E27FC236}">
                <a16:creationId xmlns:a16="http://schemas.microsoft.com/office/drawing/2014/main" id="{82B98B05-8423-E732-BDDB-85B7C2472B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pic>
        <p:nvPicPr>
          <p:cNvPr id="18" name="Graphic 17" descr="Sunset scene with solid fill">
            <a:extLst>
              <a:ext uri="{FF2B5EF4-FFF2-40B4-BE49-F238E27FC236}">
                <a16:creationId xmlns:a16="http://schemas.microsoft.com/office/drawing/2014/main" id="{7298958A-46EA-992B-50BC-5EA85EA013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88891" y="1003435"/>
            <a:ext cx="355338" cy="35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03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 descr="New Moon with solid fill">
            <a:extLst>
              <a:ext uri="{FF2B5EF4-FFF2-40B4-BE49-F238E27FC236}">
                <a16:creationId xmlns:a16="http://schemas.microsoft.com/office/drawing/2014/main" id="{9177E5DB-9DC6-DB91-DC43-C29E05919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392" y="5481110"/>
            <a:ext cx="221974" cy="221974"/>
          </a:xfrm>
          <a:prstGeom prst="rect">
            <a:avLst/>
          </a:prstGeom>
        </p:spPr>
      </p:pic>
      <p:pic>
        <p:nvPicPr>
          <p:cNvPr id="19" name="Graphic 18" descr="Full moon with solid fill">
            <a:extLst>
              <a:ext uri="{FF2B5EF4-FFF2-40B4-BE49-F238E27FC236}">
                <a16:creationId xmlns:a16="http://schemas.microsoft.com/office/drawing/2014/main" id="{FB4334F6-AE3E-516C-A394-A0DB5A6C8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6619" y="5338242"/>
            <a:ext cx="253855" cy="25385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3F9E336-F08D-718B-CF5E-0EB214DA6E17}"/>
              </a:ext>
            </a:extLst>
          </p:cNvPr>
          <p:cNvGrpSpPr/>
          <p:nvPr/>
        </p:nvGrpSpPr>
        <p:grpSpPr>
          <a:xfrm>
            <a:off x="286575" y="1045458"/>
            <a:ext cx="9270965" cy="4905025"/>
            <a:chOff x="286575" y="1045458"/>
            <a:chExt cx="9270965" cy="490502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39501D5-D963-DDD7-25B7-8331DB9B04D8}"/>
                </a:ext>
              </a:extLst>
            </p:cNvPr>
            <p:cNvGrpSpPr/>
            <p:nvPr/>
          </p:nvGrpSpPr>
          <p:grpSpPr>
            <a:xfrm>
              <a:off x="286575" y="1045458"/>
              <a:ext cx="8971936" cy="2691339"/>
              <a:chOff x="108155" y="1045458"/>
              <a:chExt cx="8971936" cy="2691339"/>
            </a:xfrm>
          </p:grpSpPr>
          <p:pic>
            <p:nvPicPr>
              <p:cNvPr id="5" name="Picture 4" descr="A group of different colored squares&#10;&#10;Description automatically generated with medium confidence">
                <a:extLst>
                  <a:ext uri="{FF2B5EF4-FFF2-40B4-BE49-F238E27FC236}">
                    <a16:creationId xmlns:a16="http://schemas.microsoft.com/office/drawing/2014/main" id="{04D959E4-CE76-E589-06C9-E0CED5FFA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b="50021"/>
              <a:stretch/>
            </p:blipFill>
            <p:spPr>
              <a:xfrm>
                <a:off x="108155" y="1265903"/>
                <a:ext cx="8971936" cy="2242020"/>
              </a:xfrm>
              <a:prstGeom prst="rect">
                <a:avLst/>
              </a:prstGeom>
            </p:spPr>
          </p:pic>
          <p:pic>
            <p:nvPicPr>
              <p:cNvPr id="6" name="Graphic 5" descr="Sunset scene with solid fill">
                <a:extLst>
                  <a:ext uri="{FF2B5EF4-FFF2-40B4-BE49-F238E27FC236}">
                    <a16:creationId xmlns:a16="http://schemas.microsoft.com/office/drawing/2014/main" id="{2301E168-192E-A696-5B78-76D45DAFB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34392" y="1106129"/>
                <a:ext cx="280100" cy="280100"/>
              </a:xfrm>
              <a:prstGeom prst="rect">
                <a:avLst/>
              </a:prstGeom>
            </p:spPr>
          </p:pic>
          <p:pic>
            <p:nvPicPr>
              <p:cNvPr id="7" name="Graphic 6" descr="Dim (Smaller Sun) with solid fill">
                <a:extLst>
                  <a:ext uri="{FF2B5EF4-FFF2-40B4-BE49-F238E27FC236}">
                    <a16:creationId xmlns:a16="http://schemas.microsoft.com/office/drawing/2014/main" id="{B4612A20-DC0E-6574-DDC2-91D149FC20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960628" y="1087792"/>
                <a:ext cx="280101" cy="280101"/>
              </a:xfrm>
              <a:prstGeom prst="rect">
                <a:avLst/>
              </a:prstGeom>
            </p:spPr>
          </p:pic>
          <p:pic>
            <p:nvPicPr>
              <p:cNvPr id="8" name="Graphic 7" descr="Sunset scene with solid fill">
                <a:extLst>
                  <a:ext uri="{FF2B5EF4-FFF2-40B4-BE49-F238E27FC236}">
                    <a16:creationId xmlns:a16="http://schemas.microsoft.com/office/drawing/2014/main" id="{5531851B-B154-1FF4-4BA6-161F5C9DB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885362" y="1077707"/>
                <a:ext cx="280100" cy="280100"/>
              </a:xfrm>
              <a:prstGeom prst="rect">
                <a:avLst/>
              </a:prstGeom>
            </p:spPr>
          </p:pic>
          <p:pic>
            <p:nvPicPr>
              <p:cNvPr id="9" name="Graphic 8" descr="Moon with solid fill">
                <a:extLst>
                  <a:ext uri="{FF2B5EF4-FFF2-40B4-BE49-F238E27FC236}">
                    <a16:creationId xmlns:a16="http://schemas.microsoft.com/office/drawing/2014/main" id="{89946DC1-E501-C9BC-9C13-00DAD155E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368880" y="1106129"/>
                <a:ext cx="221975" cy="221975"/>
              </a:xfrm>
              <a:prstGeom prst="rect">
                <a:avLst/>
              </a:prstGeom>
            </p:spPr>
          </p:pic>
          <p:pic>
            <p:nvPicPr>
              <p:cNvPr id="10" name="Graphic 9" descr="Sunset scene with solid fill">
                <a:extLst>
                  <a:ext uri="{FF2B5EF4-FFF2-40B4-BE49-F238E27FC236}">
                    <a16:creationId xmlns:a16="http://schemas.microsoft.com/office/drawing/2014/main" id="{FCA23887-78A1-1A5A-1876-586EEA381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420139" y="1063795"/>
                <a:ext cx="280100" cy="280100"/>
              </a:xfrm>
              <a:prstGeom prst="rect">
                <a:avLst/>
              </a:prstGeom>
            </p:spPr>
          </p:pic>
          <p:pic>
            <p:nvPicPr>
              <p:cNvPr id="11" name="Graphic 10" descr="Dim (Smaller Sun) with solid fill">
                <a:extLst>
                  <a:ext uri="{FF2B5EF4-FFF2-40B4-BE49-F238E27FC236}">
                    <a16:creationId xmlns:a16="http://schemas.microsoft.com/office/drawing/2014/main" id="{0C315164-944E-81FA-C862-CB1BD5365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46375" y="1045458"/>
                <a:ext cx="280101" cy="280101"/>
              </a:xfrm>
              <a:prstGeom prst="rect">
                <a:avLst/>
              </a:prstGeom>
            </p:spPr>
          </p:pic>
          <p:pic>
            <p:nvPicPr>
              <p:cNvPr id="12" name="Graphic 11" descr="Sunset scene with solid fill">
                <a:extLst>
                  <a:ext uri="{FF2B5EF4-FFF2-40B4-BE49-F238E27FC236}">
                    <a16:creationId xmlns:a16="http://schemas.microsoft.com/office/drawing/2014/main" id="{8ED7C015-12AF-E5AC-C825-257E340556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71109" y="1060774"/>
                <a:ext cx="280100" cy="280100"/>
              </a:xfrm>
              <a:prstGeom prst="rect">
                <a:avLst/>
              </a:prstGeom>
            </p:spPr>
          </p:pic>
          <p:pic>
            <p:nvPicPr>
              <p:cNvPr id="13" name="Graphic 12" descr="Moon with solid fill">
                <a:extLst>
                  <a:ext uri="{FF2B5EF4-FFF2-40B4-BE49-F238E27FC236}">
                    <a16:creationId xmlns:a16="http://schemas.microsoft.com/office/drawing/2014/main" id="{8566962F-1383-42BE-4393-92C92E65D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754627" y="1063795"/>
                <a:ext cx="221975" cy="221975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151E00B-885A-35E5-7703-69396BAAFB73}"/>
                  </a:ext>
                </a:extLst>
              </p:cNvPr>
              <p:cNvSpPr/>
              <p:nvPr/>
            </p:nvSpPr>
            <p:spPr>
              <a:xfrm>
                <a:off x="745067" y="3362714"/>
                <a:ext cx="289325" cy="3049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B40D87-F5E9-285A-84E9-FEF3BFDDC44F}"/>
                  </a:ext>
                </a:extLst>
              </p:cNvPr>
              <p:cNvSpPr/>
              <p:nvPr/>
            </p:nvSpPr>
            <p:spPr>
              <a:xfrm>
                <a:off x="5130814" y="3355431"/>
                <a:ext cx="457186" cy="3049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9032EA2-29F1-8421-69B3-F6F805673DE4}"/>
                  </a:ext>
                </a:extLst>
              </p:cNvPr>
              <p:cNvSpPr/>
              <p:nvPr/>
            </p:nvSpPr>
            <p:spPr>
              <a:xfrm>
                <a:off x="5560188" y="3499456"/>
                <a:ext cx="2416413" cy="2373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4" name="Picture 23" descr="A group of different colored squares&#10;&#10;Description automatically generated with medium confidence">
              <a:extLst>
                <a:ext uri="{FF2B5EF4-FFF2-40B4-BE49-F238E27FC236}">
                  <a16:creationId xmlns:a16="http://schemas.microsoft.com/office/drawing/2014/main" id="{8E1D8F69-3F7B-EE3B-C9DE-A0F7EDB37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10" t="48144" r="-1510" b="-355"/>
            <a:stretch/>
          </p:blipFill>
          <p:spPr>
            <a:xfrm>
              <a:off x="400892" y="3560126"/>
              <a:ext cx="9156648" cy="2390357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FC207A3-6F91-2F12-EC70-7CA0DAC43D76}"/>
                </a:ext>
              </a:extLst>
            </p:cNvPr>
            <p:cNvSpPr/>
            <p:nvPr/>
          </p:nvSpPr>
          <p:spPr>
            <a:xfrm>
              <a:off x="2008079" y="3552908"/>
              <a:ext cx="647105" cy="679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3042D4F-462A-AD81-A3AF-2727EF8BBEE5}"/>
                </a:ext>
              </a:extLst>
            </p:cNvPr>
            <p:cNvSpPr/>
            <p:nvPr/>
          </p:nvSpPr>
          <p:spPr>
            <a:xfrm>
              <a:off x="6533875" y="3543385"/>
              <a:ext cx="647105" cy="679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D31827B-10B1-9020-DAEC-6A65B2C719B2}"/>
              </a:ext>
            </a:extLst>
          </p:cNvPr>
          <p:cNvCxnSpPr/>
          <p:nvPr/>
        </p:nvCxnSpPr>
        <p:spPr>
          <a:xfrm>
            <a:off x="1256366" y="1530505"/>
            <a:ext cx="0" cy="45376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88D68E8-A69A-27F4-5E09-6B571263BCF5}"/>
              </a:ext>
            </a:extLst>
          </p:cNvPr>
          <p:cNvCxnSpPr/>
          <p:nvPr/>
        </p:nvCxnSpPr>
        <p:spPr>
          <a:xfrm>
            <a:off x="3799633" y="1274573"/>
            <a:ext cx="0" cy="45376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186FFDF-44F4-E9C0-FB7F-9A99C3D0161B}"/>
              </a:ext>
            </a:extLst>
          </p:cNvPr>
          <p:cNvSpPr txBox="1"/>
          <p:nvPr/>
        </p:nvSpPr>
        <p:spPr>
          <a:xfrm>
            <a:off x="1536492" y="6145967"/>
            <a:ext cx="246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Flip the bottom panels </a:t>
            </a:r>
          </a:p>
        </p:txBody>
      </p:sp>
    </p:spTree>
    <p:extLst>
      <p:ext uri="{BB962C8B-B14F-4D97-AF65-F5344CB8AC3E}">
        <p14:creationId xmlns:p14="http://schemas.microsoft.com/office/powerpoint/2010/main" val="2967065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different colored graphs&#10;&#10;Description automatically generated with medium confidence">
            <a:extLst>
              <a:ext uri="{FF2B5EF4-FFF2-40B4-BE49-F238E27FC236}">
                <a16:creationId xmlns:a16="http://schemas.microsoft.com/office/drawing/2014/main" id="{66378E5F-303B-DF73-BACF-3ACD73DD8E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566" b="51273"/>
          <a:stretch/>
        </p:blipFill>
        <p:spPr>
          <a:xfrm>
            <a:off x="1118754" y="848563"/>
            <a:ext cx="8623762" cy="2193896"/>
          </a:xfrm>
          <a:prstGeom prst="rect">
            <a:avLst/>
          </a:prstGeom>
        </p:spPr>
      </p:pic>
      <p:pic>
        <p:nvPicPr>
          <p:cNvPr id="6" name="Picture 5" descr="A group of different colored graphs&#10;&#10;Description automatically generated with medium confidence">
            <a:extLst>
              <a:ext uri="{FF2B5EF4-FFF2-40B4-BE49-F238E27FC236}">
                <a16:creationId xmlns:a16="http://schemas.microsoft.com/office/drawing/2014/main" id="{E6E79353-9BFD-5679-EDB0-751B7DC949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691" r="50182"/>
          <a:stretch/>
        </p:blipFill>
        <p:spPr>
          <a:xfrm>
            <a:off x="1108705" y="3042458"/>
            <a:ext cx="4320000" cy="2908384"/>
          </a:xfrm>
          <a:prstGeom prst="rect">
            <a:avLst/>
          </a:prstGeom>
        </p:spPr>
      </p:pic>
      <p:pic>
        <p:nvPicPr>
          <p:cNvPr id="13" name="Picture 12" descr="A group of different colored graphs&#10;&#10;Description automatically generated with medium confidence">
            <a:extLst>
              <a:ext uri="{FF2B5EF4-FFF2-40B4-BE49-F238E27FC236}">
                <a16:creationId xmlns:a16="http://schemas.microsoft.com/office/drawing/2014/main" id="{487E2A33-2E1F-1BC2-EAE7-487ABB13AD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0666"/>
          <a:stretch/>
        </p:blipFill>
        <p:spPr>
          <a:xfrm>
            <a:off x="1124580" y="359528"/>
            <a:ext cx="8610721" cy="5358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D1AD41-7632-31B9-648B-92EC80AB728E}"/>
              </a:ext>
            </a:extLst>
          </p:cNvPr>
          <p:cNvSpPr/>
          <p:nvPr/>
        </p:nvSpPr>
        <p:spPr>
          <a:xfrm>
            <a:off x="1672388" y="331596"/>
            <a:ext cx="3068053" cy="51648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oup of different colored graphs&#10;&#10;Description automatically generated with medium confidence">
            <a:extLst>
              <a:ext uri="{FF2B5EF4-FFF2-40B4-BE49-F238E27FC236}">
                <a16:creationId xmlns:a16="http://schemas.microsoft.com/office/drawing/2014/main" id="{2F5B0F4F-038F-082A-7F63-989879C5FD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542" t="49691"/>
          <a:stretch/>
        </p:blipFill>
        <p:spPr>
          <a:xfrm>
            <a:off x="5368201" y="3042456"/>
            <a:ext cx="4366800" cy="29026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F35D6D-9A56-E4A7-F425-5A246DD0B74D}"/>
              </a:ext>
            </a:extLst>
          </p:cNvPr>
          <p:cNvSpPr/>
          <p:nvPr/>
        </p:nvSpPr>
        <p:spPr>
          <a:xfrm>
            <a:off x="4974902" y="550560"/>
            <a:ext cx="179719" cy="51648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C2B585-7F26-CE3C-0174-4A6E26ADC14B}"/>
              </a:ext>
            </a:extLst>
          </p:cNvPr>
          <p:cNvSpPr/>
          <p:nvPr/>
        </p:nvSpPr>
        <p:spPr>
          <a:xfrm>
            <a:off x="1672388" y="907158"/>
            <a:ext cx="7310838" cy="18058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C4138C-96FE-FCFB-A22C-2866F747011A}"/>
              </a:ext>
            </a:extLst>
          </p:cNvPr>
          <p:cNvSpPr/>
          <p:nvPr/>
        </p:nvSpPr>
        <p:spPr>
          <a:xfrm>
            <a:off x="1672388" y="3690551"/>
            <a:ext cx="7310838" cy="18058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4AF53-4BD0-FA52-7DD3-39EBB36EEB5B}"/>
              </a:ext>
            </a:extLst>
          </p:cNvPr>
          <p:cNvSpPr/>
          <p:nvPr/>
        </p:nvSpPr>
        <p:spPr>
          <a:xfrm>
            <a:off x="5911788" y="343379"/>
            <a:ext cx="3068053" cy="51648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26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graph&#10;&#10;Description automatically generated">
            <a:extLst>
              <a:ext uri="{FF2B5EF4-FFF2-40B4-BE49-F238E27FC236}">
                <a16:creationId xmlns:a16="http://schemas.microsoft.com/office/drawing/2014/main" id="{3F1B390C-D153-7944-BB3F-7C1B62BBF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41" y="27167"/>
            <a:ext cx="10630728" cy="3401833"/>
          </a:xfrm>
          <a:prstGeom prst="rect">
            <a:avLst/>
          </a:prstGeom>
        </p:spPr>
      </p:pic>
      <p:pic>
        <p:nvPicPr>
          <p:cNvPr id="9" name="Picture 8" descr="A close-up of a graph&#10;&#10;Description automatically generated">
            <a:extLst>
              <a:ext uri="{FF2B5EF4-FFF2-40B4-BE49-F238E27FC236}">
                <a16:creationId xmlns:a16="http://schemas.microsoft.com/office/drawing/2014/main" id="{CCC2322D-D827-03C6-6447-121F9D206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40" y="3365892"/>
            <a:ext cx="10630729" cy="340183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9F4B12-7568-27E8-7B69-45867EB93B89}"/>
              </a:ext>
            </a:extLst>
          </p:cNvPr>
          <p:cNvCxnSpPr/>
          <p:nvPr/>
        </p:nvCxnSpPr>
        <p:spPr>
          <a:xfrm>
            <a:off x="6452925" y="1442720"/>
            <a:ext cx="0" cy="46912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Dim (Smaller Sun) with solid fill">
            <a:extLst>
              <a:ext uri="{FF2B5EF4-FFF2-40B4-BE49-F238E27FC236}">
                <a16:creationId xmlns:a16="http://schemas.microsoft.com/office/drawing/2014/main" id="{0708FBAA-CEF5-6A65-4547-FBF66B5773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3176" y="1321839"/>
            <a:ext cx="360000" cy="360000"/>
          </a:xfrm>
          <a:prstGeom prst="rect">
            <a:avLst/>
          </a:prstGeom>
        </p:spPr>
      </p:pic>
      <p:pic>
        <p:nvPicPr>
          <p:cNvPr id="13" name="Graphic 12" descr="Sunset scene with solid fill">
            <a:extLst>
              <a:ext uri="{FF2B5EF4-FFF2-40B4-BE49-F238E27FC236}">
                <a16:creationId xmlns:a16="http://schemas.microsoft.com/office/drawing/2014/main" id="{FAC3ABB0-BF9D-D6EF-B81B-F70FC71F93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6000" y="408077"/>
            <a:ext cx="360000" cy="360000"/>
          </a:xfrm>
          <a:prstGeom prst="rect">
            <a:avLst/>
          </a:prstGeom>
        </p:spPr>
      </p:pic>
      <p:pic>
        <p:nvPicPr>
          <p:cNvPr id="14" name="Graphic 13" descr="Moon with solid fill">
            <a:extLst>
              <a:ext uri="{FF2B5EF4-FFF2-40B4-BE49-F238E27FC236}">
                <a16:creationId xmlns:a16="http://schemas.microsoft.com/office/drawing/2014/main" id="{5DD0ED18-4C6E-2426-18C0-146F926543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26334" y="332053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32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F30CBFA0-D181-0667-1B6E-45D2A9195022}"/>
              </a:ext>
            </a:extLst>
          </p:cNvPr>
          <p:cNvGrpSpPr/>
          <p:nvPr/>
        </p:nvGrpSpPr>
        <p:grpSpPr>
          <a:xfrm>
            <a:off x="911822" y="110605"/>
            <a:ext cx="9831738" cy="6588952"/>
            <a:chOff x="911822" y="110605"/>
            <a:chExt cx="9831738" cy="65889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FDB6FD1-1E2A-572C-4511-37EC07292C70}"/>
                </a:ext>
              </a:extLst>
            </p:cNvPr>
            <p:cNvGrpSpPr>
              <a:grpSpLocks/>
            </p:cNvGrpSpPr>
            <p:nvPr/>
          </p:nvGrpSpPr>
          <p:grpSpPr>
            <a:xfrm>
              <a:off x="911822" y="375531"/>
              <a:ext cx="9831738" cy="6324026"/>
              <a:chOff x="943353" y="543697"/>
              <a:chExt cx="9831738" cy="6324026"/>
            </a:xfrm>
          </p:grpSpPr>
          <p:pic>
            <p:nvPicPr>
              <p:cNvPr id="5" name="Picture 4" descr="A group of different colored bars&#10;&#10;Description automatically generated with medium confidence">
                <a:extLst>
                  <a:ext uri="{FF2B5EF4-FFF2-40B4-BE49-F238E27FC236}">
                    <a16:creationId xmlns:a16="http://schemas.microsoft.com/office/drawing/2014/main" id="{9B16E717-9084-D78B-874D-3D35831D9F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b="50127"/>
              <a:stretch/>
            </p:blipFill>
            <p:spPr>
              <a:xfrm>
                <a:off x="964619" y="543697"/>
                <a:ext cx="9810472" cy="3028843"/>
              </a:xfrm>
              <a:prstGeom prst="rect">
                <a:avLst/>
              </a:prstGeom>
            </p:spPr>
          </p:pic>
          <p:pic>
            <p:nvPicPr>
              <p:cNvPr id="6" name="Picture 5" descr="A group of different colored bars&#10;&#10;Description automatically generated with medium confidence">
                <a:extLst>
                  <a:ext uri="{FF2B5EF4-FFF2-40B4-BE49-F238E27FC236}">
                    <a16:creationId xmlns:a16="http://schemas.microsoft.com/office/drawing/2014/main" id="{11AEE46C-AE25-D1ED-C2F9-448A8D04DC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47510" r="58192" b="-1"/>
              <a:stretch/>
            </p:blipFill>
            <p:spPr>
              <a:xfrm>
                <a:off x="943353" y="3615073"/>
                <a:ext cx="4158000" cy="3231689"/>
              </a:xfrm>
              <a:prstGeom prst="rect">
                <a:avLst/>
              </a:prstGeom>
            </p:spPr>
          </p:pic>
          <p:pic>
            <p:nvPicPr>
              <p:cNvPr id="7" name="Picture 6" descr="A group of different colored bars&#10;&#10;Description automatically generated with medium confidence">
                <a:extLst>
                  <a:ext uri="{FF2B5EF4-FFF2-40B4-BE49-F238E27FC236}">
                    <a16:creationId xmlns:a16="http://schemas.microsoft.com/office/drawing/2014/main" id="{3F2D4A90-9310-E61A-CFA5-B99851A03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9285" t="47691" r="8907" b="-182"/>
              <a:stretch/>
            </p:blipFill>
            <p:spPr>
              <a:xfrm>
                <a:off x="5751545" y="3636034"/>
                <a:ext cx="4158000" cy="3231689"/>
              </a:xfrm>
              <a:prstGeom prst="rect">
                <a:avLst/>
              </a:prstGeom>
            </p:spPr>
          </p:pic>
          <p:pic>
            <p:nvPicPr>
              <p:cNvPr id="8" name="Picture 7" descr="A comparison of a graph&#10;&#10;Description automatically generated with medium confidence">
                <a:extLst>
                  <a:ext uri="{FF2B5EF4-FFF2-40B4-BE49-F238E27FC236}">
                    <a16:creationId xmlns:a16="http://schemas.microsoft.com/office/drawing/2014/main" id="{7492122A-2444-0AAD-C836-192DEA45B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7778" t="6137" r="54441" b="8218"/>
              <a:stretch/>
            </p:blipFill>
            <p:spPr>
              <a:xfrm>
                <a:off x="5101353" y="4529470"/>
                <a:ext cx="715627" cy="1784833"/>
              </a:xfrm>
              <a:prstGeom prst="rect">
                <a:avLst/>
              </a:prstGeom>
            </p:spPr>
          </p:pic>
          <p:pic>
            <p:nvPicPr>
              <p:cNvPr id="9" name="Picture 8" descr="A comparison of a graph&#10;&#10;Description automatically generated with medium confidence">
                <a:extLst>
                  <a:ext uri="{FF2B5EF4-FFF2-40B4-BE49-F238E27FC236}">
                    <a16:creationId xmlns:a16="http://schemas.microsoft.com/office/drawing/2014/main" id="{05D790B4-B81D-50E8-CF23-1F2D7BF3AB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90870" t="13450" r="644" b="905"/>
              <a:stretch/>
            </p:blipFill>
            <p:spPr>
              <a:xfrm>
                <a:off x="9994605" y="4681870"/>
                <a:ext cx="780486" cy="1784833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933C472-8563-00CB-F5A8-CA4BC5787D8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97496" y="3572540"/>
                <a:ext cx="2584174" cy="177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11ADD81-7DA9-8E55-8985-D0414AEE8DC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46371" y="3458209"/>
                <a:ext cx="2584174" cy="177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239A2F-6908-0638-9D09-5EFF13B94A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071335" y="3572540"/>
                <a:ext cx="1409402" cy="182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57C16F5-2EE6-5840-5AC4-DA7527C22D34}"/>
                </a:ext>
              </a:extLst>
            </p:cNvPr>
            <p:cNvGrpSpPr/>
            <p:nvPr/>
          </p:nvGrpSpPr>
          <p:grpSpPr>
            <a:xfrm>
              <a:off x="1586634" y="143961"/>
              <a:ext cx="3551394" cy="360000"/>
              <a:chOff x="1582588" y="319939"/>
              <a:chExt cx="3551394" cy="360000"/>
            </a:xfrm>
          </p:grpSpPr>
          <p:pic>
            <p:nvPicPr>
              <p:cNvPr id="18" name="Graphic 17" descr="Dim (Smaller Sun) with solid fill">
                <a:extLst>
                  <a:ext uri="{FF2B5EF4-FFF2-40B4-BE49-F238E27FC236}">
                    <a16:creationId xmlns:a16="http://schemas.microsoft.com/office/drawing/2014/main" id="{52CFF239-BCD6-2388-68BB-8D18C0C57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990822" y="319939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9" name="Graphic 18" descr="Sunset scene with solid fill">
                <a:extLst>
                  <a:ext uri="{FF2B5EF4-FFF2-40B4-BE49-F238E27FC236}">
                    <a16:creationId xmlns:a16="http://schemas.microsoft.com/office/drawing/2014/main" id="{662B88B5-E471-BC88-CA3A-4FC04B2441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82588" y="319939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0" name="Graphic 19" descr="Moon with solid fill">
                <a:extLst>
                  <a:ext uri="{FF2B5EF4-FFF2-40B4-BE49-F238E27FC236}">
                    <a16:creationId xmlns:a16="http://schemas.microsoft.com/office/drawing/2014/main" id="{40ECFEEB-4397-484E-7B9C-24AEF3947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844184" y="355040"/>
                <a:ext cx="289798" cy="289798"/>
              </a:xfrm>
              <a:prstGeom prst="rect">
                <a:avLst/>
              </a:prstGeom>
            </p:spPr>
          </p:pic>
          <p:pic>
            <p:nvPicPr>
              <p:cNvPr id="21" name="Graphic 20" descr="Sunset scene with solid fill">
                <a:extLst>
                  <a:ext uri="{FF2B5EF4-FFF2-40B4-BE49-F238E27FC236}">
                    <a16:creationId xmlns:a16="http://schemas.microsoft.com/office/drawing/2014/main" id="{7037A174-2A55-81BA-C175-AE4FD8EFEB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87377" y="319939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AE9DF1F-6C98-7637-C408-238392F830E4}"/>
                </a:ext>
              </a:extLst>
            </p:cNvPr>
            <p:cNvGrpSpPr/>
            <p:nvPr/>
          </p:nvGrpSpPr>
          <p:grpSpPr>
            <a:xfrm>
              <a:off x="1723174" y="3637721"/>
              <a:ext cx="8154068" cy="144000"/>
              <a:chOff x="1723174" y="3445214"/>
              <a:chExt cx="8154068" cy="14400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883B505-B184-0490-DEF2-45466317940F}"/>
                  </a:ext>
                </a:extLst>
              </p:cNvPr>
              <p:cNvSpPr/>
              <p:nvPr/>
            </p:nvSpPr>
            <p:spPr>
              <a:xfrm>
                <a:off x="1723174" y="3445214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EE1ACED-240E-F0FC-BA3A-96E9C0800230}"/>
                  </a:ext>
                </a:extLst>
              </p:cNvPr>
              <p:cNvSpPr/>
              <p:nvPr/>
            </p:nvSpPr>
            <p:spPr>
              <a:xfrm>
                <a:off x="4874875" y="3445214"/>
                <a:ext cx="144000" cy="144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E86D5DD-8C2B-8D88-C401-5481B696CD6B}"/>
                  </a:ext>
                </a:extLst>
              </p:cNvPr>
              <p:cNvGrpSpPr/>
              <p:nvPr/>
            </p:nvGrpSpPr>
            <p:grpSpPr>
              <a:xfrm>
                <a:off x="2534527" y="3445225"/>
                <a:ext cx="144000" cy="143377"/>
                <a:chOff x="3304294" y="3490089"/>
                <a:chExt cx="132099" cy="128559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EFAFCED1-4D2C-EA59-288C-6828C55FEEFC}"/>
                    </a:ext>
                  </a:extLst>
                </p:cNvPr>
                <p:cNvSpPr/>
                <p:nvPr/>
              </p:nvSpPr>
              <p:spPr>
                <a:xfrm>
                  <a:off x="3304294" y="3490089"/>
                  <a:ext cx="132099" cy="1259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AA870064-7749-94B9-C5BC-71E799309257}"/>
                    </a:ext>
                  </a:extLst>
                </p:cNvPr>
                <p:cNvSpPr/>
                <p:nvPr/>
              </p:nvSpPr>
              <p:spPr>
                <a:xfrm>
                  <a:off x="3371850" y="3492712"/>
                  <a:ext cx="58138" cy="125936"/>
                </a:xfrm>
                <a:custGeom>
                  <a:avLst/>
                  <a:gdLst>
                    <a:gd name="connsiteX0" fmla="*/ 0 w 132099"/>
                    <a:gd name="connsiteY0" fmla="*/ 62968 h 125935"/>
                    <a:gd name="connsiteX1" fmla="*/ 66050 w 132099"/>
                    <a:gd name="connsiteY1" fmla="*/ 0 h 125935"/>
                    <a:gd name="connsiteX2" fmla="*/ 132100 w 132099"/>
                    <a:gd name="connsiteY2" fmla="*/ 62968 h 125935"/>
                    <a:gd name="connsiteX3" fmla="*/ 66050 w 132099"/>
                    <a:gd name="connsiteY3" fmla="*/ 125936 h 125935"/>
                    <a:gd name="connsiteX4" fmla="*/ 0 w 132099"/>
                    <a:gd name="connsiteY4" fmla="*/ 62968 h 125935"/>
                    <a:gd name="connsiteX0" fmla="*/ 5315 w 70740"/>
                    <a:gd name="connsiteY0" fmla="*/ 69345 h 125998"/>
                    <a:gd name="connsiteX1" fmla="*/ 4690 w 70740"/>
                    <a:gd name="connsiteY1" fmla="*/ 27 h 125998"/>
                    <a:gd name="connsiteX2" fmla="*/ 70740 w 70740"/>
                    <a:gd name="connsiteY2" fmla="*/ 62995 h 125998"/>
                    <a:gd name="connsiteX3" fmla="*/ 4690 w 70740"/>
                    <a:gd name="connsiteY3" fmla="*/ 125963 h 125998"/>
                    <a:gd name="connsiteX4" fmla="*/ 5315 w 70740"/>
                    <a:gd name="connsiteY4" fmla="*/ 69345 h 125998"/>
                    <a:gd name="connsiteX0" fmla="*/ 2278 w 72706"/>
                    <a:gd name="connsiteY0" fmla="*/ 70230 h 126017"/>
                    <a:gd name="connsiteX1" fmla="*/ 6656 w 72706"/>
                    <a:gd name="connsiteY1" fmla="*/ 35 h 126017"/>
                    <a:gd name="connsiteX2" fmla="*/ 72706 w 72706"/>
                    <a:gd name="connsiteY2" fmla="*/ 63003 h 126017"/>
                    <a:gd name="connsiteX3" fmla="*/ 6656 w 72706"/>
                    <a:gd name="connsiteY3" fmla="*/ 125971 h 126017"/>
                    <a:gd name="connsiteX4" fmla="*/ 2278 w 72706"/>
                    <a:gd name="connsiteY4" fmla="*/ 70230 h 126017"/>
                    <a:gd name="connsiteX0" fmla="*/ 4408 w 71197"/>
                    <a:gd name="connsiteY0" fmla="*/ 71116 h 126040"/>
                    <a:gd name="connsiteX1" fmla="*/ 5147 w 71197"/>
                    <a:gd name="connsiteY1" fmla="*/ 44 h 126040"/>
                    <a:gd name="connsiteX2" fmla="*/ 71197 w 71197"/>
                    <a:gd name="connsiteY2" fmla="*/ 63012 h 126040"/>
                    <a:gd name="connsiteX3" fmla="*/ 5147 w 71197"/>
                    <a:gd name="connsiteY3" fmla="*/ 125980 h 126040"/>
                    <a:gd name="connsiteX4" fmla="*/ 4408 w 71197"/>
                    <a:gd name="connsiteY4" fmla="*/ 71116 h 126040"/>
                    <a:gd name="connsiteX0" fmla="*/ 1828 w 73165"/>
                    <a:gd name="connsiteY0" fmla="*/ 72003 h 126066"/>
                    <a:gd name="connsiteX1" fmla="*/ 7115 w 73165"/>
                    <a:gd name="connsiteY1" fmla="*/ 54 h 126066"/>
                    <a:gd name="connsiteX2" fmla="*/ 73165 w 73165"/>
                    <a:gd name="connsiteY2" fmla="*/ 63022 h 126066"/>
                    <a:gd name="connsiteX3" fmla="*/ 7115 w 73165"/>
                    <a:gd name="connsiteY3" fmla="*/ 125990 h 126066"/>
                    <a:gd name="connsiteX4" fmla="*/ 1828 w 73165"/>
                    <a:gd name="connsiteY4" fmla="*/ 72003 h 126066"/>
                    <a:gd name="connsiteX0" fmla="*/ 1990 w 73327"/>
                    <a:gd name="connsiteY0" fmla="*/ 72003 h 126075"/>
                    <a:gd name="connsiteX1" fmla="*/ 7277 w 73327"/>
                    <a:gd name="connsiteY1" fmla="*/ 54 h 126075"/>
                    <a:gd name="connsiteX2" fmla="*/ 73327 w 73327"/>
                    <a:gd name="connsiteY2" fmla="*/ 63022 h 126075"/>
                    <a:gd name="connsiteX3" fmla="*/ 7277 w 73327"/>
                    <a:gd name="connsiteY3" fmla="*/ 125990 h 126075"/>
                    <a:gd name="connsiteX4" fmla="*/ 1990 w 73327"/>
                    <a:gd name="connsiteY4" fmla="*/ 72003 h 126075"/>
                    <a:gd name="connsiteX0" fmla="*/ 930 w 74996"/>
                    <a:gd name="connsiteY0" fmla="*/ 72003 h 126075"/>
                    <a:gd name="connsiteX1" fmla="*/ 8946 w 74996"/>
                    <a:gd name="connsiteY1" fmla="*/ 54 h 126075"/>
                    <a:gd name="connsiteX2" fmla="*/ 74996 w 74996"/>
                    <a:gd name="connsiteY2" fmla="*/ 63022 h 126075"/>
                    <a:gd name="connsiteX3" fmla="*/ 8946 w 74996"/>
                    <a:gd name="connsiteY3" fmla="*/ 125990 h 126075"/>
                    <a:gd name="connsiteX4" fmla="*/ 930 w 74996"/>
                    <a:gd name="connsiteY4" fmla="*/ 72003 h 12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996" h="126075">
                      <a:moveTo>
                        <a:pt x="930" y="72003"/>
                      </a:moveTo>
                      <a:cubicBezTo>
                        <a:pt x="475" y="34597"/>
                        <a:pt x="-3398" y="1551"/>
                        <a:pt x="8946" y="54"/>
                      </a:cubicBezTo>
                      <a:cubicBezTo>
                        <a:pt x="21290" y="-1443"/>
                        <a:pt x="74996" y="28246"/>
                        <a:pt x="74996" y="63022"/>
                      </a:cubicBezTo>
                      <a:cubicBezTo>
                        <a:pt x="74996" y="97798"/>
                        <a:pt x="21290" y="124493"/>
                        <a:pt x="8946" y="125990"/>
                      </a:cubicBezTo>
                      <a:cubicBezTo>
                        <a:pt x="-3398" y="127487"/>
                        <a:pt x="1385" y="109409"/>
                        <a:pt x="930" y="7200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BEA98A2-F56A-C83D-C3C7-C7807E271DD1}"/>
                  </a:ext>
                </a:extLst>
              </p:cNvPr>
              <p:cNvSpPr/>
              <p:nvPr/>
            </p:nvSpPr>
            <p:spPr>
              <a:xfrm>
                <a:off x="6485759" y="3445214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476AC16-925F-08AE-73D2-7767318A89E9}"/>
                  </a:ext>
                </a:extLst>
              </p:cNvPr>
              <p:cNvSpPr/>
              <p:nvPr/>
            </p:nvSpPr>
            <p:spPr>
              <a:xfrm>
                <a:off x="9733242" y="3445214"/>
                <a:ext cx="144000" cy="144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07F3E93-AABC-34B6-834F-E4030449C9E2}"/>
                  </a:ext>
                </a:extLst>
              </p:cNvPr>
              <p:cNvGrpSpPr/>
              <p:nvPr/>
            </p:nvGrpSpPr>
            <p:grpSpPr>
              <a:xfrm>
                <a:off x="7383604" y="3445214"/>
                <a:ext cx="144000" cy="144000"/>
                <a:chOff x="3304294" y="3490089"/>
                <a:chExt cx="132099" cy="125936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6795E09A-E2B6-2E23-CCC8-5DC33B4DD110}"/>
                    </a:ext>
                  </a:extLst>
                </p:cNvPr>
                <p:cNvSpPr/>
                <p:nvPr/>
              </p:nvSpPr>
              <p:spPr>
                <a:xfrm>
                  <a:off x="3304294" y="3490089"/>
                  <a:ext cx="132099" cy="1259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1">
                  <a:extLst>
                    <a:ext uri="{FF2B5EF4-FFF2-40B4-BE49-F238E27FC236}">
                      <a16:creationId xmlns:a16="http://schemas.microsoft.com/office/drawing/2014/main" id="{8EC210FD-F42A-BCC2-0291-163CB4DBBAEE}"/>
                    </a:ext>
                  </a:extLst>
                </p:cNvPr>
                <p:cNvSpPr/>
                <p:nvPr/>
              </p:nvSpPr>
              <p:spPr>
                <a:xfrm>
                  <a:off x="3371850" y="3490089"/>
                  <a:ext cx="58138" cy="125936"/>
                </a:xfrm>
                <a:custGeom>
                  <a:avLst/>
                  <a:gdLst>
                    <a:gd name="connsiteX0" fmla="*/ 0 w 132099"/>
                    <a:gd name="connsiteY0" fmla="*/ 62968 h 125935"/>
                    <a:gd name="connsiteX1" fmla="*/ 66050 w 132099"/>
                    <a:gd name="connsiteY1" fmla="*/ 0 h 125935"/>
                    <a:gd name="connsiteX2" fmla="*/ 132100 w 132099"/>
                    <a:gd name="connsiteY2" fmla="*/ 62968 h 125935"/>
                    <a:gd name="connsiteX3" fmla="*/ 66050 w 132099"/>
                    <a:gd name="connsiteY3" fmla="*/ 125936 h 125935"/>
                    <a:gd name="connsiteX4" fmla="*/ 0 w 132099"/>
                    <a:gd name="connsiteY4" fmla="*/ 62968 h 125935"/>
                    <a:gd name="connsiteX0" fmla="*/ 5315 w 70740"/>
                    <a:gd name="connsiteY0" fmla="*/ 69345 h 125998"/>
                    <a:gd name="connsiteX1" fmla="*/ 4690 w 70740"/>
                    <a:gd name="connsiteY1" fmla="*/ 27 h 125998"/>
                    <a:gd name="connsiteX2" fmla="*/ 70740 w 70740"/>
                    <a:gd name="connsiteY2" fmla="*/ 62995 h 125998"/>
                    <a:gd name="connsiteX3" fmla="*/ 4690 w 70740"/>
                    <a:gd name="connsiteY3" fmla="*/ 125963 h 125998"/>
                    <a:gd name="connsiteX4" fmla="*/ 5315 w 70740"/>
                    <a:gd name="connsiteY4" fmla="*/ 69345 h 125998"/>
                    <a:gd name="connsiteX0" fmla="*/ 2278 w 72706"/>
                    <a:gd name="connsiteY0" fmla="*/ 70230 h 126017"/>
                    <a:gd name="connsiteX1" fmla="*/ 6656 w 72706"/>
                    <a:gd name="connsiteY1" fmla="*/ 35 h 126017"/>
                    <a:gd name="connsiteX2" fmla="*/ 72706 w 72706"/>
                    <a:gd name="connsiteY2" fmla="*/ 63003 h 126017"/>
                    <a:gd name="connsiteX3" fmla="*/ 6656 w 72706"/>
                    <a:gd name="connsiteY3" fmla="*/ 125971 h 126017"/>
                    <a:gd name="connsiteX4" fmla="*/ 2278 w 72706"/>
                    <a:gd name="connsiteY4" fmla="*/ 70230 h 126017"/>
                    <a:gd name="connsiteX0" fmla="*/ 4408 w 71197"/>
                    <a:gd name="connsiteY0" fmla="*/ 71116 h 126040"/>
                    <a:gd name="connsiteX1" fmla="*/ 5147 w 71197"/>
                    <a:gd name="connsiteY1" fmla="*/ 44 h 126040"/>
                    <a:gd name="connsiteX2" fmla="*/ 71197 w 71197"/>
                    <a:gd name="connsiteY2" fmla="*/ 63012 h 126040"/>
                    <a:gd name="connsiteX3" fmla="*/ 5147 w 71197"/>
                    <a:gd name="connsiteY3" fmla="*/ 125980 h 126040"/>
                    <a:gd name="connsiteX4" fmla="*/ 4408 w 71197"/>
                    <a:gd name="connsiteY4" fmla="*/ 71116 h 126040"/>
                    <a:gd name="connsiteX0" fmla="*/ 1828 w 73165"/>
                    <a:gd name="connsiteY0" fmla="*/ 72003 h 126066"/>
                    <a:gd name="connsiteX1" fmla="*/ 7115 w 73165"/>
                    <a:gd name="connsiteY1" fmla="*/ 54 h 126066"/>
                    <a:gd name="connsiteX2" fmla="*/ 73165 w 73165"/>
                    <a:gd name="connsiteY2" fmla="*/ 63022 h 126066"/>
                    <a:gd name="connsiteX3" fmla="*/ 7115 w 73165"/>
                    <a:gd name="connsiteY3" fmla="*/ 125990 h 126066"/>
                    <a:gd name="connsiteX4" fmla="*/ 1828 w 73165"/>
                    <a:gd name="connsiteY4" fmla="*/ 72003 h 126066"/>
                    <a:gd name="connsiteX0" fmla="*/ 1990 w 73327"/>
                    <a:gd name="connsiteY0" fmla="*/ 72003 h 126075"/>
                    <a:gd name="connsiteX1" fmla="*/ 7277 w 73327"/>
                    <a:gd name="connsiteY1" fmla="*/ 54 h 126075"/>
                    <a:gd name="connsiteX2" fmla="*/ 73327 w 73327"/>
                    <a:gd name="connsiteY2" fmla="*/ 63022 h 126075"/>
                    <a:gd name="connsiteX3" fmla="*/ 7277 w 73327"/>
                    <a:gd name="connsiteY3" fmla="*/ 125990 h 126075"/>
                    <a:gd name="connsiteX4" fmla="*/ 1990 w 73327"/>
                    <a:gd name="connsiteY4" fmla="*/ 72003 h 126075"/>
                    <a:gd name="connsiteX0" fmla="*/ 930 w 74996"/>
                    <a:gd name="connsiteY0" fmla="*/ 72003 h 126075"/>
                    <a:gd name="connsiteX1" fmla="*/ 8946 w 74996"/>
                    <a:gd name="connsiteY1" fmla="*/ 54 h 126075"/>
                    <a:gd name="connsiteX2" fmla="*/ 74996 w 74996"/>
                    <a:gd name="connsiteY2" fmla="*/ 63022 h 126075"/>
                    <a:gd name="connsiteX3" fmla="*/ 8946 w 74996"/>
                    <a:gd name="connsiteY3" fmla="*/ 125990 h 126075"/>
                    <a:gd name="connsiteX4" fmla="*/ 930 w 74996"/>
                    <a:gd name="connsiteY4" fmla="*/ 72003 h 12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996" h="126075">
                      <a:moveTo>
                        <a:pt x="930" y="72003"/>
                      </a:moveTo>
                      <a:cubicBezTo>
                        <a:pt x="475" y="34597"/>
                        <a:pt x="-3398" y="1551"/>
                        <a:pt x="8946" y="54"/>
                      </a:cubicBezTo>
                      <a:cubicBezTo>
                        <a:pt x="21290" y="-1443"/>
                        <a:pt x="74996" y="28246"/>
                        <a:pt x="74996" y="63022"/>
                      </a:cubicBezTo>
                      <a:cubicBezTo>
                        <a:pt x="74996" y="97798"/>
                        <a:pt x="21290" y="124493"/>
                        <a:pt x="8946" y="125990"/>
                      </a:cubicBezTo>
                      <a:cubicBezTo>
                        <a:pt x="-3398" y="127487"/>
                        <a:pt x="1385" y="109409"/>
                        <a:pt x="930" y="7200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78ECB88-4FBB-FEE8-F8AC-754F101013F9}"/>
                </a:ext>
              </a:extLst>
            </p:cNvPr>
            <p:cNvGrpSpPr/>
            <p:nvPr/>
          </p:nvGrpSpPr>
          <p:grpSpPr>
            <a:xfrm>
              <a:off x="6411680" y="110605"/>
              <a:ext cx="3551394" cy="360000"/>
              <a:chOff x="1582588" y="319939"/>
              <a:chExt cx="3551394" cy="360000"/>
            </a:xfrm>
          </p:grpSpPr>
          <p:pic>
            <p:nvPicPr>
              <p:cNvPr id="64" name="Graphic 63" descr="Dim (Smaller Sun) with solid fill">
                <a:extLst>
                  <a:ext uri="{FF2B5EF4-FFF2-40B4-BE49-F238E27FC236}">
                    <a16:creationId xmlns:a16="http://schemas.microsoft.com/office/drawing/2014/main" id="{A13D79EE-B2DB-4B9F-F025-B161758FC8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990822" y="319939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65" name="Graphic 64" descr="Sunset scene with solid fill">
                <a:extLst>
                  <a:ext uri="{FF2B5EF4-FFF2-40B4-BE49-F238E27FC236}">
                    <a16:creationId xmlns:a16="http://schemas.microsoft.com/office/drawing/2014/main" id="{2ACF46CE-C03C-D9F6-EDB8-EA4D3DD52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82588" y="319939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66" name="Graphic 65" descr="Moon with solid fill">
                <a:extLst>
                  <a:ext uri="{FF2B5EF4-FFF2-40B4-BE49-F238E27FC236}">
                    <a16:creationId xmlns:a16="http://schemas.microsoft.com/office/drawing/2014/main" id="{3D91E4E1-D19A-24F1-E3DB-77EFAC8EAF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844184" y="355040"/>
                <a:ext cx="289798" cy="289798"/>
              </a:xfrm>
              <a:prstGeom prst="rect">
                <a:avLst/>
              </a:prstGeom>
            </p:spPr>
          </p:pic>
          <p:pic>
            <p:nvPicPr>
              <p:cNvPr id="67" name="Graphic 66" descr="Sunset scene with solid fill">
                <a:extLst>
                  <a:ext uri="{FF2B5EF4-FFF2-40B4-BE49-F238E27FC236}">
                    <a16:creationId xmlns:a16="http://schemas.microsoft.com/office/drawing/2014/main" id="{DFB45312-895F-1045-F5BC-1365138686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87377" y="319939"/>
                <a:ext cx="360000" cy="36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37794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FDB6FD1-1E2A-572C-4511-37EC07292C70}"/>
              </a:ext>
            </a:extLst>
          </p:cNvPr>
          <p:cNvGrpSpPr>
            <a:grpSpLocks/>
          </p:cNvGrpSpPr>
          <p:nvPr/>
        </p:nvGrpSpPr>
        <p:grpSpPr>
          <a:xfrm>
            <a:off x="911822" y="375531"/>
            <a:ext cx="9831738" cy="6324026"/>
            <a:chOff x="943353" y="543697"/>
            <a:chExt cx="9831738" cy="6324026"/>
          </a:xfrm>
        </p:grpSpPr>
        <p:pic>
          <p:nvPicPr>
            <p:cNvPr id="5" name="Picture 4" descr="A group of different colored bars&#10;&#10;Description automatically generated with medium confidence">
              <a:extLst>
                <a:ext uri="{FF2B5EF4-FFF2-40B4-BE49-F238E27FC236}">
                  <a16:creationId xmlns:a16="http://schemas.microsoft.com/office/drawing/2014/main" id="{9B16E717-9084-D78B-874D-3D35831D9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50127"/>
            <a:stretch/>
          </p:blipFill>
          <p:spPr>
            <a:xfrm>
              <a:off x="964619" y="543697"/>
              <a:ext cx="9810472" cy="3028843"/>
            </a:xfrm>
            <a:prstGeom prst="rect">
              <a:avLst/>
            </a:prstGeom>
          </p:spPr>
        </p:pic>
        <p:pic>
          <p:nvPicPr>
            <p:cNvPr id="6" name="Picture 5" descr="A group of different colored bars&#10;&#10;Description automatically generated with medium confidence">
              <a:extLst>
                <a:ext uri="{FF2B5EF4-FFF2-40B4-BE49-F238E27FC236}">
                  <a16:creationId xmlns:a16="http://schemas.microsoft.com/office/drawing/2014/main" id="{11AEE46C-AE25-D1ED-C2F9-448A8D04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7510" r="58192" b="-1"/>
            <a:stretch/>
          </p:blipFill>
          <p:spPr>
            <a:xfrm>
              <a:off x="943353" y="3615073"/>
              <a:ext cx="4158000" cy="3231689"/>
            </a:xfrm>
            <a:prstGeom prst="rect">
              <a:avLst/>
            </a:prstGeom>
          </p:spPr>
        </p:pic>
        <p:pic>
          <p:nvPicPr>
            <p:cNvPr id="7" name="Picture 6" descr="A group of different colored bars&#10;&#10;Description automatically generated with medium confidence">
              <a:extLst>
                <a:ext uri="{FF2B5EF4-FFF2-40B4-BE49-F238E27FC236}">
                  <a16:creationId xmlns:a16="http://schemas.microsoft.com/office/drawing/2014/main" id="{3F2D4A90-9310-E61A-CFA5-B99851A03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9285" t="47691" r="8907" b="-182"/>
            <a:stretch/>
          </p:blipFill>
          <p:spPr>
            <a:xfrm>
              <a:off x="5751545" y="3636034"/>
              <a:ext cx="4158000" cy="3231689"/>
            </a:xfrm>
            <a:prstGeom prst="rect">
              <a:avLst/>
            </a:prstGeom>
          </p:spPr>
        </p:pic>
        <p:pic>
          <p:nvPicPr>
            <p:cNvPr id="8" name="Picture 7" descr="A comparison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7492122A-2444-0AAD-C836-192DEA45B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778" t="6137" r="54441" b="8218"/>
            <a:stretch/>
          </p:blipFill>
          <p:spPr>
            <a:xfrm>
              <a:off x="5101353" y="4529470"/>
              <a:ext cx="715627" cy="1784833"/>
            </a:xfrm>
            <a:prstGeom prst="rect">
              <a:avLst/>
            </a:prstGeom>
          </p:spPr>
        </p:pic>
        <p:pic>
          <p:nvPicPr>
            <p:cNvPr id="9" name="Picture 8" descr="A comparison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05D790B4-B81D-50E8-CF23-1F2D7BF3A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0870" t="13450" r="644" b="905"/>
            <a:stretch/>
          </p:blipFill>
          <p:spPr>
            <a:xfrm>
              <a:off x="9994605" y="4681870"/>
              <a:ext cx="780486" cy="178483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33C472-8563-00CB-F5A8-CA4BC5787D84}"/>
                </a:ext>
              </a:extLst>
            </p:cNvPr>
            <p:cNvSpPr>
              <a:spLocks/>
            </p:cNvSpPr>
            <p:nvPr/>
          </p:nvSpPr>
          <p:spPr>
            <a:xfrm>
              <a:off x="1497496" y="3572540"/>
              <a:ext cx="2584174" cy="177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11ADD81-7DA9-8E55-8985-D0414AEE8DC4}"/>
                </a:ext>
              </a:extLst>
            </p:cNvPr>
            <p:cNvSpPr>
              <a:spLocks/>
            </p:cNvSpPr>
            <p:nvPr/>
          </p:nvSpPr>
          <p:spPr>
            <a:xfrm>
              <a:off x="5246371" y="3458209"/>
              <a:ext cx="2584174" cy="177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239A2F-6908-0638-9D09-5EFF13B94AB8}"/>
                </a:ext>
              </a:extLst>
            </p:cNvPr>
            <p:cNvSpPr>
              <a:spLocks/>
            </p:cNvSpPr>
            <p:nvPr/>
          </p:nvSpPr>
          <p:spPr>
            <a:xfrm>
              <a:off x="7071335" y="3572540"/>
              <a:ext cx="1409402" cy="1827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4278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29D6A6-D834-9BA7-1C59-79E2074C7C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48" b="16505"/>
          <a:stretch/>
        </p:blipFill>
        <p:spPr>
          <a:xfrm>
            <a:off x="661398" y="1658471"/>
            <a:ext cx="9557816" cy="44913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18E2F9-12CF-0794-521B-410EDBB7F9F6}"/>
              </a:ext>
            </a:extLst>
          </p:cNvPr>
          <p:cNvSpPr/>
          <p:nvPr/>
        </p:nvSpPr>
        <p:spPr>
          <a:xfrm flipH="1">
            <a:off x="1684427" y="5853254"/>
            <a:ext cx="6767635" cy="296535"/>
          </a:xfrm>
          <a:prstGeom prst="rect">
            <a:avLst/>
          </a:prstGeom>
          <a:gradFill flip="none" rotWithShape="1">
            <a:gsLst>
              <a:gs pos="18000">
                <a:srgbClr val="FF3A74">
                  <a:alpha val="28235"/>
                </a:srgbClr>
              </a:gs>
              <a:gs pos="96000">
                <a:srgbClr val="150E22">
                  <a:alpha val="78821"/>
                </a:srgbClr>
              </a:gs>
              <a:gs pos="86000">
                <a:srgbClr val="FFEAB5">
                  <a:alpha val="57446"/>
                </a:srgbClr>
              </a:gs>
              <a:gs pos="37000">
                <a:srgbClr val="FFEAB5">
                  <a:alpha val="4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B6E18E-5BBA-CF0F-FAF7-C43177CAE4BE}"/>
              </a:ext>
            </a:extLst>
          </p:cNvPr>
          <p:cNvCxnSpPr>
            <a:cxnSpLocks/>
          </p:cNvCxnSpPr>
          <p:nvPr/>
        </p:nvCxnSpPr>
        <p:spPr>
          <a:xfrm>
            <a:off x="3900126" y="5832295"/>
            <a:ext cx="0" cy="2965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8DA2FA-6DB3-BEC2-015C-8C38DF5CC658}"/>
              </a:ext>
            </a:extLst>
          </p:cNvPr>
          <p:cNvCxnSpPr>
            <a:cxnSpLocks/>
          </p:cNvCxnSpPr>
          <p:nvPr/>
        </p:nvCxnSpPr>
        <p:spPr>
          <a:xfrm>
            <a:off x="7496766" y="5832294"/>
            <a:ext cx="0" cy="2965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Graphic 10" descr="Sunset scene with solid fill">
            <a:extLst>
              <a:ext uri="{FF2B5EF4-FFF2-40B4-BE49-F238E27FC236}">
                <a16:creationId xmlns:a16="http://schemas.microsoft.com/office/drawing/2014/main" id="{4DB22646-A6B7-6F73-E62F-FFDDCCB1A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0645" y="6102019"/>
            <a:ext cx="374186" cy="374186"/>
          </a:xfrm>
          <a:prstGeom prst="rect">
            <a:avLst/>
          </a:prstGeom>
        </p:spPr>
      </p:pic>
      <p:pic>
        <p:nvPicPr>
          <p:cNvPr id="14" name="Graphic 13" descr="Dim (Smaller Sun) with solid fill">
            <a:extLst>
              <a:ext uri="{FF2B5EF4-FFF2-40B4-BE49-F238E27FC236}">
                <a16:creationId xmlns:a16="http://schemas.microsoft.com/office/drawing/2014/main" id="{35FF74F9-B20D-3C3D-0F50-30602102C4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5826" y="6128829"/>
            <a:ext cx="445728" cy="357176"/>
          </a:xfrm>
          <a:prstGeom prst="rect">
            <a:avLst/>
          </a:prstGeom>
        </p:spPr>
      </p:pic>
      <p:pic>
        <p:nvPicPr>
          <p:cNvPr id="18" name="Graphic 17" descr="Moon with solid fill">
            <a:extLst>
              <a:ext uri="{FF2B5EF4-FFF2-40B4-BE49-F238E27FC236}">
                <a16:creationId xmlns:a16="http://schemas.microsoft.com/office/drawing/2014/main" id="{B1B97E20-35E7-72A6-1139-8F7ABC0DCA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6013" y="6189469"/>
            <a:ext cx="296536" cy="29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20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927A7AF-B8CA-D50B-FB33-49A53EF3DB9A}"/>
              </a:ext>
            </a:extLst>
          </p:cNvPr>
          <p:cNvGrpSpPr/>
          <p:nvPr/>
        </p:nvGrpSpPr>
        <p:grpSpPr>
          <a:xfrm>
            <a:off x="710711" y="305870"/>
            <a:ext cx="9471573" cy="6246260"/>
            <a:chOff x="710711" y="305870"/>
            <a:chExt cx="9471573" cy="6246260"/>
          </a:xfrm>
        </p:grpSpPr>
        <p:pic>
          <p:nvPicPr>
            <p:cNvPr id="5" name="Picture 4" descr="A group of different colored bars&#10;&#10;Description automatically generated with medium confidence">
              <a:extLst>
                <a:ext uri="{FF2B5EF4-FFF2-40B4-BE49-F238E27FC236}">
                  <a16:creationId xmlns:a16="http://schemas.microsoft.com/office/drawing/2014/main" id="{7F50AFAD-F20E-B41B-CAA5-104624E37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7422"/>
            <a:stretch/>
          </p:blipFill>
          <p:spPr>
            <a:xfrm>
              <a:off x="710711" y="305870"/>
              <a:ext cx="4297387" cy="6246260"/>
            </a:xfrm>
            <a:prstGeom prst="rect">
              <a:avLst/>
            </a:prstGeom>
          </p:spPr>
        </p:pic>
        <p:pic>
          <p:nvPicPr>
            <p:cNvPr id="6" name="Picture 5" descr="A group of different colored bars&#10;&#10;Description automatically generated with medium confidence">
              <a:extLst>
                <a:ext uri="{FF2B5EF4-FFF2-40B4-BE49-F238E27FC236}">
                  <a16:creationId xmlns:a16="http://schemas.microsoft.com/office/drawing/2014/main" id="{F535DFBB-1388-88DD-942C-E5AD7EF54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8734"/>
            <a:stretch/>
          </p:blipFill>
          <p:spPr>
            <a:xfrm>
              <a:off x="5008098" y="305870"/>
              <a:ext cx="5174186" cy="6246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3305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heat map&#10;&#10;Description automatically generated">
            <a:extLst>
              <a:ext uri="{FF2B5EF4-FFF2-40B4-BE49-F238E27FC236}">
                <a16:creationId xmlns:a16="http://schemas.microsoft.com/office/drawing/2014/main" id="{1B93D97D-2587-324C-1E6B-2FB2EDBFFC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 t="12365" b="13642"/>
          <a:stretch/>
        </p:blipFill>
        <p:spPr>
          <a:xfrm>
            <a:off x="584491" y="35453"/>
            <a:ext cx="11352135" cy="67870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A63CB0-A75A-5A82-1534-543B930E10B6}"/>
              </a:ext>
            </a:extLst>
          </p:cNvPr>
          <p:cNvSpPr/>
          <p:nvPr/>
        </p:nvSpPr>
        <p:spPr>
          <a:xfrm flipH="1">
            <a:off x="2225591" y="7872301"/>
            <a:ext cx="8069933" cy="47671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95000">
                <a:schemeClr val="bg1">
                  <a:lumMod val="85000"/>
                </a:schemeClr>
              </a:gs>
              <a:gs pos="69000">
                <a:srgbClr val="D7D7D7"/>
              </a:gs>
              <a:gs pos="67000">
                <a:schemeClr val="bg2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raphic 16" descr="Last Quarter Moon with solid fill">
            <a:extLst>
              <a:ext uri="{FF2B5EF4-FFF2-40B4-BE49-F238E27FC236}">
                <a16:creationId xmlns:a16="http://schemas.microsoft.com/office/drawing/2014/main" id="{D1CD8378-17B0-C7F8-6329-224D66CE3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047522" y="5829266"/>
            <a:ext cx="476711" cy="476711"/>
          </a:xfrm>
          <a:prstGeom prst="rect">
            <a:avLst/>
          </a:prstGeom>
        </p:spPr>
      </p:pic>
      <p:pic>
        <p:nvPicPr>
          <p:cNvPr id="19" name="Graphic 18" descr="Waning crescent moon with solid fill">
            <a:extLst>
              <a:ext uri="{FF2B5EF4-FFF2-40B4-BE49-F238E27FC236}">
                <a16:creationId xmlns:a16="http://schemas.microsoft.com/office/drawing/2014/main" id="{B6FEFE5E-C25D-D249-3086-33EBAFBE9C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5842" y="5811229"/>
            <a:ext cx="476712" cy="476712"/>
          </a:xfrm>
          <a:prstGeom prst="rect">
            <a:avLst/>
          </a:prstGeom>
        </p:spPr>
      </p:pic>
      <p:pic>
        <p:nvPicPr>
          <p:cNvPr id="21" name="Graphic 20" descr="Waxing gibbous moon with solid fill">
            <a:extLst>
              <a:ext uri="{FF2B5EF4-FFF2-40B4-BE49-F238E27FC236}">
                <a16:creationId xmlns:a16="http://schemas.microsoft.com/office/drawing/2014/main" id="{A091451F-4624-FFD2-364C-2CE1DA4733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57634" y="5864413"/>
            <a:ext cx="457200" cy="457200"/>
          </a:xfrm>
          <a:prstGeom prst="rect">
            <a:avLst/>
          </a:prstGeom>
        </p:spPr>
      </p:pic>
      <p:pic>
        <p:nvPicPr>
          <p:cNvPr id="23" name="Graphic 22" descr="Full moon with solid fill">
            <a:extLst>
              <a:ext uri="{FF2B5EF4-FFF2-40B4-BE49-F238E27FC236}">
                <a16:creationId xmlns:a16="http://schemas.microsoft.com/office/drawing/2014/main" id="{5737639B-B314-6CC2-FB0B-AA6F5B9CCD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20482" y="5864412"/>
            <a:ext cx="457200" cy="457200"/>
          </a:xfrm>
          <a:prstGeom prst="rect">
            <a:avLst/>
          </a:prstGeom>
        </p:spPr>
      </p:pic>
      <p:pic>
        <p:nvPicPr>
          <p:cNvPr id="25" name="Graphic 24" descr="New Moon with solid fill">
            <a:extLst>
              <a:ext uri="{FF2B5EF4-FFF2-40B4-BE49-F238E27FC236}">
                <a16:creationId xmlns:a16="http://schemas.microsoft.com/office/drawing/2014/main" id="{0D11F6D0-69BF-08A4-CD66-E202F4FDD8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43790" y="5854656"/>
            <a:ext cx="476713" cy="47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79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heat map&#10;&#10;Description automatically generated">
            <a:extLst>
              <a:ext uri="{FF2B5EF4-FFF2-40B4-BE49-F238E27FC236}">
                <a16:creationId xmlns:a16="http://schemas.microsoft.com/office/drawing/2014/main" id="{1B93D97D-2587-324C-1E6B-2FB2EDBFFC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 t="12365" b="13642"/>
          <a:stretch/>
        </p:blipFill>
        <p:spPr>
          <a:xfrm>
            <a:off x="584491" y="35453"/>
            <a:ext cx="11352135" cy="6787094"/>
          </a:xfrm>
          <a:prstGeom prst="rect">
            <a:avLst/>
          </a:prstGeom>
        </p:spPr>
      </p:pic>
      <p:pic>
        <p:nvPicPr>
          <p:cNvPr id="17" name="Graphic 16" descr="Last Quarter Moon with solid fill">
            <a:extLst>
              <a:ext uri="{FF2B5EF4-FFF2-40B4-BE49-F238E27FC236}">
                <a16:creationId xmlns:a16="http://schemas.microsoft.com/office/drawing/2014/main" id="{D1CD8378-17B0-C7F8-6329-224D66CE3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289744" y="5844901"/>
            <a:ext cx="476711" cy="476711"/>
          </a:xfrm>
          <a:prstGeom prst="rect">
            <a:avLst/>
          </a:prstGeom>
        </p:spPr>
      </p:pic>
      <p:pic>
        <p:nvPicPr>
          <p:cNvPr id="23" name="Graphic 22" descr="Full moon with solid fill">
            <a:extLst>
              <a:ext uri="{FF2B5EF4-FFF2-40B4-BE49-F238E27FC236}">
                <a16:creationId xmlns:a16="http://schemas.microsoft.com/office/drawing/2014/main" id="{5737639B-B314-6CC2-FB0B-AA6F5B9CC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0482" y="5864412"/>
            <a:ext cx="457200" cy="457200"/>
          </a:xfrm>
          <a:prstGeom prst="rect">
            <a:avLst/>
          </a:prstGeom>
        </p:spPr>
      </p:pic>
      <p:pic>
        <p:nvPicPr>
          <p:cNvPr id="25" name="Graphic 24" descr="New Moon with solid fill">
            <a:extLst>
              <a:ext uri="{FF2B5EF4-FFF2-40B4-BE49-F238E27FC236}">
                <a16:creationId xmlns:a16="http://schemas.microsoft.com/office/drawing/2014/main" id="{0D11F6D0-69BF-08A4-CD66-E202F4FDD8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3790" y="5854656"/>
            <a:ext cx="476713" cy="47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06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E702D4B6-1799-CD32-CB10-DDA20E1E1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90" y="0"/>
            <a:ext cx="13026279" cy="7434470"/>
          </a:xfrm>
          <a:prstGeom prst="rect">
            <a:avLst/>
          </a:prstGeom>
        </p:spPr>
      </p:pic>
      <p:pic>
        <p:nvPicPr>
          <p:cNvPr id="6" name="Graphic 5" descr="New Moon with solid fill">
            <a:extLst>
              <a:ext uri="{FF2B5EF4-FFF2-40B4-BE49-F238E27FC236}">
                <a16:creationId xmlns:a16="http://schemas.microsoft.com/office/drawing/2014/main" id="{B6A3A1FA-E97C-FDD2-261F-DF3A60DEF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1609" y="6619643"/>
            <a:ext cx="476713" cy="476713"/>
          </a:xfrm>
          <a:prstGeom prst="rect">
            <a:avLst/>
          </a:prstGeom>
        </p:spPr>
      </p:pic>
      <p:pic>
        <p:nvPicPr>
          <p:cNvPr id="7" name="Graphic 6" descr="New Moon with solid fill">
            <a:extLst>
              <a:ext uri="{FF2B5EF4-FFF2-40B4-BE49-F238E27FC236}">
                <a16:creationId xmlns:a16="http://schemas.microsoft.com/office/drawing/2014/main" id="{5A4684FC-A8A0-FEE8-76BE-7036C0104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49913" y="6724186"/>
            <a:ext cx="476713" cy="476713"/>
          </a:xfrm>
          <a:prstGeom prst="rect">
            <a:avLst/>
          </a:prstGeom>
        </p:spPr>
      </p:pic>
      <p:pic>
        <p:nvPicPr>
          <p:cNvPr id="8" name="Graphic 7" descr="Waning crescent moon with solid fill">
            <a:extLst>
              <a:ext uri="{FF2B5EF4-FFF2-40B4-BE49-F238E27FC236}">
                <a16:creationId xmlns:a16="http://schemas.microsoft.com/office/drawing/2014/main" id="{6E65FC47-BF8E-C0E6-8E15-B4B0FE3C3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18766" y="6724187"/>
            <a:ext cx="476712" cy="476712"/>
          </a:xfrm>
          <a:prstGeom prst="rect">
            <a:avLst/>
          </a:prstGeom>
        </p:spPr>
      </p:pic>
      <p:pic>
        <p:nvPicPr>
          <p:cNvPr id="9" name="Graphic 8" descr="Last Quarter Moon with solid fill">
            <a:extLst>
              <a:ext uri="{FF2B5EF4-FFF2-40B4-BE49-F238E27FC236}">
                <a16:creationId xmlns:a16="http://schemas.microsoft.com/office/drawing/2014/main" id="{A9EBEF3D-B7BC-C2B6-3D79-0C21AD34D1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8058168" y="6724188"/>
            <a:ext cx="476711" cy="47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16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83A9D-599F-5CE0-6C76-9A678DCF4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850AB-7CAE-C705-40D1-946154188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values were categorized into lunar phases using even sampling intervals </a:t>
            </a:r>
            <a:r>
              <a:rPr lang="en-US" dirty="0" err="1"/>
              <a:t>centred</a:t>
            </a:r>
            <a:r>
              <a:rPr lang="en-US" dirty="0"/>
              <a:t> on the fractional part that defines each lunar phase. Therefore, values 0.875 to 1 and 0 to 0.125 were categorized as ‘new’, 0.125 to 0.375 as ‘waxing’, 0.375 to 0.625 as ‘full’ and 0.625 to 0.875 as ‘waning’.</a:t>
            </a:r>
          </a:p>
        </p:txBody>
      </p:sp>
    </p:spTree>
    <p:extLst>
      <p:ext uri="{BB962C8B-B14F-4D97-AF65-F5344CB8AC3E}">
        <p14:creationId xmlns:p14="http://schemas.microsoft.com/office/powerpoint/2010/main" val="1198454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A07DC-A213-52FF-1A60-AAE55C457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43518-505D-B5A1-6292-005E3495C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56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FABF8-5A28-9425-126F-E8974724F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CF83A-FE8C-9993-BC63-8F3265014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4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14425</TotalTime>
  <Words>70</Words>
  <Application>Microsoft Macintosh PowerPoint</Application>
  <PresentationFormat>Widescreen</PresentationFormat>
  <Paragraphs>8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Zoe Starkey</dc:creator>
  <cp:lastModifiedBy>Zoe Starkey</cp:lastModifiedBy>
  <cp:revision>13</cp:revision>
  <dcterms:created xsi:type="dcterms:W3CDTF">2024-08-02T05:13:12Z</dcterms:created>
  <dcterms:modified xsi:type="dcterms:W3CDTF">2024-09-15T12:46:59Z</dcterms:modified>
</cp:coreProperties>
</file>